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4836" r:id="rId5"/>
    <p:sldId id="4884" r:id="rId6"/>
    <p:sldId id="4877" r:id="rId7"/>
    <p:sldId id="4886" r:id="rId8"/>
    <p:sldId id="4860" r:id="rId9"/>
    <p:sldId id="4845" r:id="rId10"/>
    <p:sldId id="4883" r:id="rId11"/>
    <p:sldId id="4853" r:id="rId12"/>
    <p:sldId id="4862" r:id="rId13"/>
    <p:sldId id="4861" r:id="rId14"/>
    <p:sldId id="4879" r:id="rId15"/>
    <p:sldId id="4880" r:id="rId16"/>
    <p:sldId id="4864" r:id="rId17"/>
    <p:sldId id="4885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ce, Barbara J." initials="PBJ" lastIdx="1" clrIdx="0">
    <p:extLst>
      <p:ext uri="{19B8F6BF-5375-455C-9EA6-DF929625EA0E}">
        <p15:presenceInfo xmlns:p15="http://schemas.microsoft.com/office/powerpoint/2012/main" userId="S::Barbara.Pierce@CityofRochester.gov::eacd0001-ee67-4617-9d8d-32895021fd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ce, Barbara J." userId="eacd0001-ee67-4617-9d8d-32895021fd28" providerId="ADAL" clId="{5DEED9B6-34F6-45C5-A2E3-F5E91FAEB3B2}"/>
    <pc:docChg chg="modSld">
      <pc:chgData name="Pierce, Barbara J." userId="eacd0001-ee67-4617-9d8d-32895021fd28" providerId="ADAL" clId="{5DEED9B6-34F6-45C5-A2E3-F5E91FAEB3B2}" dt="2023-10-06T21:15:00.048" v="1" actId="13926"/>
      <pc:docMkLst>
        <pc:docMk/>
      </pc:docMkLst>
      <pc:sldChg chg="modSp mod">
        <pc:chgData name="Pierce, Barbara J." userId="eacd0001-ee67-4617-9d8d-32895021fd28" providerId="ADAL" clId="{5DEED9B6-34F6-45C5-A2E3-F5E91FAEB3B2}" dt="2023-10-06T21:15:00.048" v="1" actId="13926"/>
        <pc:sldMkLst>
          <pc:docMk/>
          <pc:sldMk cId="2637679856" sldId="4836"/>
        </pc:sldMkLst>
        <pc:spChg chg="mod">
          <ac:chgData name="Pierce, Barbara J." userId="eacd0001-ee67-4617-9d8d-32895021fd28" providerId="ADAL" clId="{5DEED9B6-34F6-45C5-A2E3-F5E91FAEB3B2}" dt="2023-10-06T21:15:00.048" v="1" actId="13926"/>
          <ac:spMkLst>
            <pc:docMk/>
            <pc:sldMk cId="2637679856" sldId="4836"/>
            <ac:spMk id="4" creationId="{E4468261-4C04-470A-AEB3-5DF2943AF031}"/>
          </ac:spMkLst>
        </pc:spChg>
      </pc:sldChg>
      <pc:sldChg chg="modSp mod">
        <pc:chgData name="Pierce, Barbara J." userId="eacd0001-ee67-4617-9d8d-32895021fd28" providerId="ADAL" clId="{5DEED9B6-34F6-45C5-A2E3-F5E91FAEB3B2}" dt="2023-10-06T21:00:14.697" v="0" actId="13926"/>
        <pc:sldMkLst>
          <pc:docMk/>
          <pc:sldMk cId="3210676330" sldId="4860"/>
        </pc:sldMkLst>
        <pc:spChg chg="mod">
          <ac:chgData name="Pierce, Barbara J." userId="eacd0001-ee67-4617-9d8d-32895021fd28" providerId="ADAL" clId="{5DEED9B6-34F6-45C5-A2E3-F5E91FAEB3B2}" dt="2023-10-06T21:00:14.697" v="0" actId="13926"/>
          <ac:spMkLst>
            <pc:docMk/>
            <pc:sldMk cId="3210676330" sldId="4860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9B999-95EA-4FB4-A443-3DEF9C8011D6}">
      <dgm:prSet phldrT="[Text]"/>
      <dgm:spPr/>
      <dgm:t>
        <a:bodyPr/>
        <a:lstStyle/>
        <a:p>
          <a:r>
            <a:rPr lang="en-US" dirty="0"/>
            <a:t>Office of the Chief</a:t>
          </a:r>
        </a:p>
      </dgm:t>
    </dgm:pt>
    <dgm:pt modelId="{90B345A4-197C-4CCE-A2CC-AB4EC4095E11}" type="parTrans" cxnId="{9151A32E-4935-4733-A435-A9143914652E}">
      <dgm:prSet/>
      <dgm:spPr/>
      <dgm:t>
        <a:bodyPr/>
        <a:lstStyle/>
        <a:p>
          <a:endParaRPr lang="en-US"/>
        </a:p>
      </dgm:t>
    </dgm:pt>
    <dgm:pt modelId="{12818B78-92B9-4A37-91B0-3C5C3A0B557D}" type="sibTrans" cxnId="{9151A32E-4935-4733-A435-A9143914652E}">
      <dgm:prSet/>
      <dgm:spPr/>
      <dgm:t>
        <a:bodyPr/>
        <a:lstStyle/>
        <a:p>
          <a:endParaRPr lang="en-US"/>
        </a:p>
      </dgm:t>
    </dgm:pt>
    <dgm:pt modelId="{17FB7915-FAD7-4ACD-805F-9E4E2076F91C}" type="asst">
      <dgm:prSet phldrT="[Text]"/>
      <dgm:spPr/>
      <dgm:t>
        <a:bodyPr/>
        <a:lstStyle/>
        <a:p>
          <a:r>
            <a:rPr lang="en-US" dirty="0"/>
            <a:t>Business Intelligence</a:t>
          </a:r>
          <a:br>
            <a:rPr lang="en-US" dirty="0"/>
          </a:br>
          <a:r>
            <a:rPr lang="en-US" dirty="0"/>
            <a:t>Office</a:t>
          </a:r>
        </a:p>
      </dgm:t>
    </dgm:pt>
    <dgm:pt modelId="{73A9FD6F-4758-425D-AD53-9474FE97AD5C}" type="parTrans" cxnId="{A5010923-021E-4519-96DC-998EE52CF6EE}">
      <dgm:prSet/>
      <dgm:spPr/>
      <dgm:t>
        <a:bodyPr/>
        <a:lstStyle/>
        <a:p>
          <a:endParaRPr lang="en-US"/>
        </a:p>
      </dgm:t>
    </dgm:pt>
    <dgm:pt modelId="{4F55898C-7FB5-477C-AF95-8300D8B1E08E}" type="sibTrans" cxnId="{A5010923-021E-4519-96DC-998EE52CF6EE}">
      <dgm:prSet/>
      <dgm:spPr/>
      <dgm:t>
        <a:bodyPr/>
        <a:lstStyle/>
        <a:p>
          <a:endParaRPr lang="en-US"/>
        </a:p>
      </dgm:t>
    </dgm:pt>
    <dgm:pt modelId="{93DF4187-552B-4A5D-978F-DC36F46A803B}">
      <dgm:prSet phldrT="[Text]"/>
      <dgm:spPr/>
      <dgm:t>
        <a:bodyPr/>
        <a:lstStyle/>
        <a:p>
          <a:r>
            <a:rPr lang="en-US" dirty="0"/>
            <a:t>Operations</a:t>
          </a:r>
          <a:br>
            <a:rPr lang="en-US" dirty="0"/>
          </a:br>
          <a:r>
            <a:rPr lang="en-US" dirty="0"/>
            <a:t>Bureau</a:t>
          </a:r>
          <a:endParaRPr lang="en-US" baseline="30000" dirty="0"/>
        </a:p>
      </dgm:t>
    </dgm:pt>
    <dgm:pt modelId="{22D2D6DB-972F-45CD-825F-BB948D34AA50}" type="parTrans" cxnId="{AD1FAC0B-4F84-4819-86E0-D109BD40DD3C}">
      <dgm:prSet/>
      <dgm:spPr/>
      <dgm:t>
        <a:bodyPr/>
        <a:lstStyle/>
        <a:p>
          <a:endParaRPr lang="en-US"/>
        </a:p>
      </dgm:t>
    </dgm:pt>
    <dgm:pt modelId="{ED5B636F-F627-4673-91A7-A8241E958ECE}" type="sibTrans" cxnId="{AD1FAC0B-4F84-4819-86E0-D109BD40DD3C}">
      <dgm:prSet/>
      <dgm:spPr/>
      <dgm:t>
        <a:bodyPr/>
        <a:lstStyle/>
        <a:p>
          <a:endParaRPr lang="en-US"/>
        </a:p>
      </dgm:t>
    </dgm:pt>
    <dgm:pt modelId="{CDEC7377-C092-4A3B-BA14-ED5DC39EB3C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Investigations</a:t>
          </a:r>
          <a:br>
            <a:rPr lang="en-US" dirty="0"/>
          </a:br>
          <a:r>
            <a:rPr lang="en-US" dirty="0"/>
            <a:t>Division</a:t>
          </a:r>
          <a:endParaRPr lang="en-US" baseline="30000" dirty="0"/>
        </a:p>
      </dgm:t>
    </dgm:pt>
    <dgm:pt modelId="{0F4BA270-BBC7-41C6-9E74-E4101708DCE6}" type="parTrans" cxnId="{9F33C33B-076C-426B-8506-0FD108C28185}">
      <dgm:prSet/>
      <dgm:spPr/>
      <dgm:t>
        <a:bodyPr/>
        <a:lstStyle/>
        <a:p>
          <a:endParaRPr lang="en-US"/>
        </a:p>
      </dgm:t>
    </dgm:pt>
    <dgm:pt modelId="{C42ED8C2-AF40-4739-8D1F-A579534D8EDE}" type="sibTrans" cxnId="{9F33C33B-076C-426B-8506-0FD108C28185}">
      <dgm:prSet/>
      <dgm:spPr/>
      <dgm:t>
        <a:bodyPr/>
        <a:lstStyle/>
        <a:p>
          <a:endParaRPr lang="en-US"/>
        </a:p>
      </dgm:t>
    </dgm:pt>
    <dgm:pt modelId="{A5F89630-D0DF-47A5-8B2B-19CA18A02F7B}">
      <dgm:prSet phldrT="[Text]"/>
      <dgm:spPr/>
      <dgm:t>
        <a:bodyPr/>
        <a:lstStyle/>
        <a:p>
          <a:r>
            <a:rPr lang="en-US" dirty="0"/>
            <a:t>Administration</a:t>
          </a:r>
          <a:br>
            <a:rPr lang="en-US" dirty="0"/>
          </a:br>
          <a:r>
            <a:rPr lang="en-US" dirty="0"/>
            <a:t>Bureau</a:t>
          </a:r>
        </a:p>
      </dgm:t>
    </dgm:pt>
    <dgm:pt modelId="{6D14B793-0882-4109-B861-AEE1EF32B86D}" type="parTrans" cxnId="{68069B84-DA64-46DB-BCDB-A0340806E540}">
      <dgm:prSet/>
      <dgm:spPr/>
      <dgm:t>
        <a:bodyPr/>
        <a:lstStyle/>
        <a:p>
          <a:endParaRPr lang="en-US"/>
        </a:p>
      </dgm:t>
    </dgm:pt>
    <dgm:pt modelId="{AAEC941B-5101-49B6-8F15-7BE9269E6BBB}" type="sibTrans" cxnId="{68069B84-DA64-46DB-BCDB-A0340806E540}">
      <dgm:prSet/>
      <dgm:spPr/>
      <dgm:t>
        <a:bodyPr/>
        <a:lstStyle/>
        <a:p>
          <a:endParaRPr lang="en-US"/>
        </a:p>
      </dgm:t>
    </dgm:pt>
    <dgm:pt modelId="{602E8B75-C22A-4938-82FE-D92397E13491}" type="asst">
      <dgm:prSet/>
      <dgm:spPr/>
      <dgm:t>
        <a:bodyPr/>
        <a:lstStyle/>
        <a:p>
          <a:r>
            <a:rPr lang="en-US" dirty="0"/>
            <a:t>Professional Standards</a:t>
          </a:r>
          <a:br>
            <a:rPr lang="en-US" dirty="0"/>
          </a:br>
          <a:r>
            <a:rPr lang="en-US" dirty="0"/>
            <a:t>Section</a:t>
          </a:r>
        </a:p>
      </dgm:t>
    </dgm:pt>
    <dgm:pt modelId="{9B0B3FB7-A493-4380-9A35-8F827CBF1B92}" type="parTrans" cxnId="{A6E24CFB-4A19-450F-8262-30DB3756BD14}">
      <dgm:prSet/>
      <dgm:spPr/>
      <dgm:t>
        <a:bodyPr/>
        <a:lstStyle/>
        <a:p>
          <a:endParaRPr lang="en-US"/>
        </a:p>
      </dgm:t>
    </dgm:pt>
    <dgm:pt modelId="{BD862557-A67A-47E2-96EB-3F89C4255EDD}" type="sibTrans" cxnId="{A6E24CFB-4A19-450F-8262-30DB3756BD14}">
      <dgm:prSet/>
      <dgm:spPr/>
      <dgm:t>
        <a:bodyPr/>
        <a:lstStyle/>
        <a:p>
          <a:endParaRPr lang="en-US"/>
        </a:p>
      </dgm:t>
    </dgm:pt>
    <dgm:pt modelId="{EF0311F5-06D3-47AB-B0E4-E84F6A5B6773}">
      <dgm:prSet/>
      <dgm:spPr/>
      <dgm:t>
        <a:bodyPr/>
        <a:lstStyle/>
        <a:p>
          <a:r>
            <a:rPr lang="en-US" dirty="0"/>
            <a:t>Patrol</a:t>
          </a:r>
          <a:br>
            <a:rPr lang="en-US" dirty="0"/>
          </a:br>
          <a:r>
            <a:rPr lang="en-US" dirty="0"/>
            <a:t>Division</a:t>
          </a:r>
        </a:p>
      </dgm:t>
    </dgm:pt>
    <dgm:pt modelId="{0909E8E3-A35D-4ADF-A4F7-BFE96935DB75}" type="parTrans" cxnId="{60D53B20-235D-48DA-B482-7EE4F4C72015}">
      <dgm:prSet/>
      <dgm:spPr/>
      <dgm:t>
        <a:bodyPr/>
        <a:lstStyle/>
        <a:p>
          <a:endParaRPr lang="en-US"/>
        </a:p>
      </dgm:t>
    </dgm:pt>
    <dgm:pt modelId="{3D20419A-9E2B-4DDB-875C-42659C98C09E}" type="sibTrans" cxnId="{60D53B20-235D-48DA-B482-7EE4F4C72015}">
      <dgm:prSet/>
      <dgm:spPr/>
      <dgm:t>
        <a:bodyPr/>
        <a:lstStyle/>
        <a:p>
          <a:endParaRPr lang="en-US"/>
        </a:p>
      </dgm:t>
    </dgm:pt>
    <dgm:pt modelId="{CBF1FA7E-2E4D-4FA8-877D-08881B3B9BB1}">
      <dgm:prSet/>
      <dgm:spPr/>
      <dgm:t>
        <a:bodyPr/>
        <a:lstStyle/>
        <a:p>
          <a:r>
            <a:rPr lang="en-US" dirty="0"/>
            <a:t>Staff Duty</a:t>
          </a:r>
          <a:br>
            <a:rPr lang="en-US" dirty="0"/>
          </a:br>
          <a:r>
            <a:rPr lang="en-US" dirty="0"/>
            <a:t>Office</a:t>
          </a:r>
        </a:p>
      </dgm:t>
    </dgm:pt>
    <dgm:pt modelId="{1FBC8A13-DEA5-475B-B43D-645BEB2E5E3D}" type="parTrans" cxnId="{557F5F6C-6D55-4642-B4AD-14AFED792CF5}">
      <dgm:prSet/>
      <dgm:spPr/>
      <dgm:t>
        <a:bodyPr/>
        <a:lstStyle/>
        <a:p>
          <a:endParaRPr lang="en-US"/>
        </a:p>
      </dgm:t>
    </dgm:pt>
    <dgm:pt modelId="{39F85624-ADD3-4417-A514-9F2484F3A678}" type="sibTrans" cxnId="{557F5F6C-6D55-4642-B4AD-14AFED792CF5}">
      <dgm:prSet/>
      <dgm:spPr/>
      <dgm:t>
        <a:bodyPr/>
        <a:lstStyle/>
        <a:p>
          <a:endParaRPr lang="en-US"/>
        </a:p>
      </dgm:t>
    </dgm:pt>
    <dgm:pt modelId="{2BC130D1-5651-4556-B51D-9B1DFF2274A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Patrol</a:t>
          </a:r>
          <a:br>
            <a:rPr lang="en-US" dirty="0"/>
          </a:br>
          <a:r>
            <a:rPr lang="en-US" dirty="0"/>
            <a:t>Sections</a:t>
          </a:r>
          <a:endParaRPr lang="en-US" baseline="30000" dirty="0"/>
        </a:p>
      </dgm:t>
    </dgm:pt>
    <dgm:pt modelId="{C730D90C-3F9A-4711-B371-82E599221A46}" type="parTrans" cxnId="{2B2D5E9A-9F39-4753-8767-F796278B1F39}">
      <dgm:prSet/>
      <dgm:spPr/>
      <dgm:t>
        <a:bodyPr/>
        <a:lstStyle/>
        <a:p>
          <a:endParaRPr lang="en-US"/>
        </a:p>
      </dgm:t>
    </dgm:pt>
    <dgm:pt modelId="{1B25186D-7442-4A8F-83E9-E1AEA5EE0F72}" type="sibTrans" cxnId="{2B2D5E9A-9F39-4753-8767-F796278B1F39}">
      <dgm:prSet/>
      <dgm:spPr/>
      <dgm:t>
        <a:bodyPr/>
        <a:lstStyle/>
        <a:p>
          <a:endParaRPr lang="en-US"/>
        </a:p>
      </dgm:t>
    </dgm:pt>
    <dgm:pt modelId="{26DFDE23-A979-467D-880E-DFD4B0AE3625}">
      <dgm:prSet/>
      <dgm:spPr/>
      <dgm:t>
        <a:bodyPr/>
        <a:lstStyle/>
        <a:p>
          <a:r>
            <a:rPr lang="en-US" dirty="0"/>
            <a:t>Major Crimes</a:t>
          </a:r>
          <a:br>
            <a:rPr lang="en-US" dirty="0"/>
          </a:br>
          <a:r>
            <a:rPr lang="en-US" dirty="0"/>
            <a:t>Section</a:t>
          </a:r>
        </a:p>
      </dgm:t>
    </dgm:pt>
    <dgm:pt modelId="{FB7F0C3D-3F7C-4596-A4F7-7F511A119C7B}" type="parTrans" cxnId="{B11B1C3B-0409-4A60-8A3C-38A74CD04139}">
      <dgm:prSet/>
      <dgm:spPr/>
      <dgm:t>
        <a:bodyPr/>
        <a:lstStyle/>
        <a:p>
          <a:endParaRPr lang="en-US"/>
        </a:p>
      </dgm:t>
    </dgm:pt>
    <dgm:pt modelId="{DB51E0DD-DC2E-4E6B-8F80-8183818CB689}" type="sibTrans" cxnId="{B11B1C3B-0409-4A60-8A3C-38A74CD04139}">
      <dgm:prSet/>
      <dgm:spPr/>
      <dgm:t>
        <a:bodyPr/>
        <a:lstStyle/>
        <a:p>
          <a:endParaRPr lang="en-US"/>
        </a:p>
      </dgm:t>
    </dgm:pt>
    <dgm:pt modelId="{7CE68BDF-3801-43C5-8652-C877D200D5B7}">
      <dgm:prSet/>
      <dgm:spPr/>
      <dgm:t>
        <a:bodyPr/>
        <a:lstStyle/>
        <a:p>
          <a:r>
            <a:rPr lang="en-US" dirty="0"/>
            <a:t>Special Investigations</a:t>
          </a:r>
          <a:br>
            <a:rPr lang="en-US" dirty="0"/>
          </a:br>
          <a:r>
            <a:rPr lang="en-US" dirty="0"/>
            <a:t>Section</a:t>
          </a:r>
        </a:p>
      </dgm:t>
    </dgm:pt>
    <dgm:pt modelId="{6A6D3C41-D529-46BD-BE48-8CD4FDECE68A}" type="parTrans" cxnId="{B18A1E38-115E-4E60-8154-237E886949D9}">
      <dgm:prSet/>
      <dgm:spPr/>
      <dgm:t>
        <a:bodyPr/>
        <a:lstStyle/>
        <a:p>
          <a:endParaRPr lang="en-US"/>
        </a:p>
      </dgm:t>
    </dgm:pt>
    <dgm:pt modelId="{122FD835-A4ED-429D-942B-2CD55DB04E88}" type="sibTrans" cxnId="{B18A1E38-115E-4E60-8154-237E886949D9}">
      <dgm:prSet/>
      <dgm:spPr/>
      <dgm:t>
        <a:bodyPr/>
        <a:lstStyle/>
        <a:p>
          <a:endParaRPr lang="en-US"/>
        </a:p>
      </dgm:t>
    </dgm:pt>
    <dgm:pt modelId="{B81EDACB-7FF1-4E6B-93D6-DA95D4DFAD17}">
      <dgm:prSet/>
      <dgm:spPr/>
      <dgm:t>
        <a:bodyPr/>
        <a:lstStyle/>
        <a:p>
          <a:r>
            <a:rPr lang="en-US" dirty="0"/>
            <a:t>Homicide</a:t>
          </a:r>
          <a:br>
            <a:rPr lang="en-US" dirty="0"/>
          </a:br>
          <a:r>
            <a:rPr lang="en-US" dirty="0"/>
            <a:t>Unit</a:t>
          </a:r>
        </a:p>
      </dgm:t>
    </dgm:pt>
    <dgm:pt modelId="{4031EC83-D174-4BA9-94CA-8AF74970BD4B}" type="parTrans" cxnId="{F94A1FAD-A727-4FB0-83C4-780854B95182}">
      <dgm:prSet/>
      <dgm:spPr/>
      <dgm:t>
        <a:bodyPr/>
        <a:lstStyle/>
        <a:p>
          <a:endParaRPr lang="en-US"/>
        </a:p>
      </dgm:t>
    </dgm:pt>
    <dgm:pt modelId="{14831F7B-97E5-46B4-BDC2-55563B3FD035}" type="sibTrans" cxnId="{F94A1FAD-A727-4FB0-83C4-780854B95182}">
      <dgm:prSet/>
      <dgm:spPr/>
      <dgm:t>
        <a:bodyPr/>
        <a:lstStyle/>
        <a:p>
          <a:endParaRPr lang="en-US"/>
        </a:p>
      </dgm:t>
    </dgm:pt>
    <dgm:pt modelId="{80FA96E0-BC22-4DF9-9E63-C3B716744634}">
      <dgm:prSet/>
      <dgm:spPr/>
      <dgm:t>
        <a:bodyPr/>
        <a:lstStyle/>
        <a:p>
          <a:r>
            <a:rPr lang="en-US" dirty="0"/>
            <a:t>Surveillance &amp; Elec. Support</a:t>
          </a:r>
          <a:br>
            <a:rPr lang="en-US" dirty="0"/>
          </a:br>
          <a:r>
            <a:rPr lang="en-US" dirty="0"/>
            <a:t>Unit</a:t>
          </a:r>
        </a:p>
      </dgm:t>
    </dgm:pt>
    <dgm:pt modelId="{B22FA9EA-6BBB-4C5F-B07C-5EB44D8E9B0B}" type="parTrans" cxnId="{99E24689-D73A-4654-A15E-4FC3CB0CFA08}">
      <dgm:prSet/>
      <dgm:spPr/>
      <dgm:t>
        <a:bodyPr/>
        <a:lstStyle/>
        <a:p>
          <a:endParaRPr lang="en-US"/>
        </a:p>
      </dgm:t>
    </dgm:pt>
    <dgm:pt modelId="{AC58A947-B2B8-4912-B727-4B5F4F67BA9E}" type="sibTrans" cxnId="{99E24689-D73A-4654-A15E-4FC3CB0CFA08}">
      <dgm:prSet/>
      <dgm:spPr/>
      <dgm:t>
        <a:bodyPr/>
        <a:lstStyle/>
        <a:p>
          <a:endParaRPr lang="en-US"/>
        </a:p>
      </dgm:t>
    </dgm:pt>
    <dgm:pt modelId="{7A7F5AF7-61BC-4CDE-B690-A20B86AE1454}">
      <dgm:prSet/>
      <dgm:spPr/>
      <dgm:t>
        <a:bodyPr/>
        <a:lstStyle/>
        <a:p>
          <a:r>
            <a:rPr lang="en-US" dirty="0"/>
            <a:t>Narcotics</a:t>
          </a:r>
          <a:br>
            <a:rPr lang="en-US" dirty="0"/>
          </a:br>
          <a:r>
            <a:rPr lang="en-US" dirty="0"/>
            <a:t>Unit</a:t>
          </a:r>
        </a:p>
      </dgm:t>
    </dgm:pt>
    <dgm:pt modelId="{E282DEF0-F3D0-440A-A9A1-2D616E5DBC91}" type="parTrans" cxnId="{5CA7035A-F18C-4B65-82B0-6A1F7F8D7EAF}">
      <dgm:prSet/>
      <dgm:spPr/>
      <dgm:t>
        <a:bodyPr/>
        <a:lstStyle/>
        <a:p>
          <a:endParaRPr lang="en-US"/>
        </a:p>
      </dgm:t>
    </dgm:pt>
    <dgm:pt modelId="{C9B21074-63DE-4C36-BA38-C10042DF9D33}" type="sibTrans" cxnId="{5CA7035A-F18C-4B65-82B0-6A1F7F8D7EAF}">
      <dgm:prSet/>
      <dgm:spPr/>
      <dgm:t>
        <a:bodyPr/>
        <a:lstStyle/>
        <a:p>
          <a:endParaRPr lang="en-US"/>
        </a:p>
      </dgm:t>
    </dgm:pt>
    <dgm:pt modelId="{D926F7E2-D2EE-4380-9E3D-1569E0885168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Specialized Teams</a:t>
          </a:r>
        </a:p>
      </dgm:t>
    </dgm:pt>
    <dgm:pt modelId="{B9D4D0F4-ED83-4756-9CD6-91E5990CE2B8}" type="sibTrans" cxnId="{FF18949A-61DB-44D5-A75E-BFFA2AA0FBC1}">
      <dgm:prSet/>
      <dgm:spPr/>
      <dgm:t>
        <a:bodyPr/>
        <a:lstStyle/>
        <a:p>
          <a:endParaRPr lang="en-US"/>
        </a:p>
      </dgm:t>
    </dgm:pt>
    <dgm:pt modelId="{E5E472F5-63B4-45E6-8BB0-147526E8C376}" type="parTrans" cxnId="{FF18949A-61DB-44D5-A75E-BFFA2AA0FBC1}">
      <dgm:prSet/>
      <dgm:spPr/>
      <dgm:t>
        <a:bodyPr/>
        <a:lstStyle/>
        <a:p>
          <a:endParaRPr lang="en-US"/>
        </a:p>
      </dgm:t>
    </dgm:pt>
    <dgm:pt modelId="{F512CF7E-3FF6-43D3-AE7B-2DE4C8619DB8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Bureau</a:t>
          </a:r>
          <a:endParaRPr lang="en-US" baseline="30000" dirty="0"/>
        </a:p>
      </dgm:t>
    </dgm:pt>
    <dgm:pt modelId="{AFFA1131-4202-4725-924F-D732F4DB03CF}" type="parTrans" cxnId="{2BFB5B96-10F6-49DA-9F5C-39062CFF185C}">
      <dgm:prSet/>
      <dgm:spPr/>
      <dgm:t>
        <a:bodyPr/>
        <a:lstStyle/>
        <a:p>
          <a:endParaRPr lang="en-US"/>
        </a:p>
      </dgm:t>
    </dgm:pt>
    <dgm:pt modelId="{0A8F0133-8961-462B-A730-20721985ACB8}" type="sibTrans" cxnId="{2BFB5B96-10F6-49DA-9F5C-39062CFF185C}">
      <dgm:prSet/>
      <dgm:spPr/>
      <dgm:t>
        <a:bodyPr/>
        <a:lstStyle/>
        <a:p>
          <a:endParaRPr lang="en-US"/>
        </a:p>
      </dgm:t>
    </dgm:pt>
    <dgm:pt modelId="{3D16173F-388D-417A-945B-5DCAD9958CBF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Community Affairs</a:t>
          </a:r>
          <a:br>
            <a:rPr lang="en-US" dirty="0"/>
          </a:br>
          <a:r>
            <a:rPr lang="en-US" dirty="0"/>
            <a:t>Division</a:t>
          </a:r>
          <a:endParaRPr lang="en-US" baseline="30000" dirty="0"/>
        </a:p>
      </dgm:t>
    </dgm:pt>
    <dgm:pt modelId="{D749B352-6AD8-438C-854A-36F46ECF5EB9}" type="parTrans" cxnId="{AE500916-06BF-433C-B5C3-4BD618E195CF}">
      <dgm:prSet/>
      <dgm:spPr/>
      <dgm:t>
        <a:bodyPr/>
        <a:lstStyle/>
        <a:p>
          <a:endParaRPr lang="en-US"/>
        </a:p>
      </dgm:t>
    </dgm:pt>
    <dgm:pt modelId="{6FEEB75E-7DD2-4AD7-BB87-1651A92482D1}" type="sibTrans" cxnId="{AE500916-06BF-433C-B5C3-4BD618E195CF}">
      <dgm:prSet/>
      <dgm:spPr/>
      <dgm:t>
        <a:bodyPr/>
        <a:lstStyle/>
        <a:p>
          <a:endParaRPr lang="en-US"/>
        </a:p>
      </dgm:t>
    </dgm:pt>
    <dgm:pt modelId="{7A83B63C-DA7F-4139-851E-00DACC93B92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Violence Prevention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C9177E84-1721-4823-BB70-2F8759CB875D}" type="parTrans" cxnId="{884A5180-9462-4109-9B40-02085C483946}">
      <dgm:prSet/>
      <dgm:spPr/>
      <dgm:t>
        <a:bodyPr/>
        <a:lstStyle/>
        <a:p>
          <a:endParaRPr lang="en-US"/>
        </a:p>
      </dgm:t>
    </dgm:pt>
    <dgm:pt modelId="{5710763B-3D9D-43B5-A010-FA30946363D8}" type="sibTrans" cxnId="{884A5180-9462-4109-9B40-02085C483946}">
      <dgm:prSet/>
      <dgm:spPr/>
      <dgm:t>
        <a:bodyPr/>
        <a:lstStyle/>
        <a:p>
          <a:endParaRPr lang="en-US"/>
        </a:p>
      </dgm:t>
    </dgm:pt>
    <dgm:pt modelId="{2CD1B67A-2222-4A98-AA6F-2408DF2743B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Neighborhood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47DAB65F-D339-4E48-AE17-D00D081D6330}" type="parTrans" cxnId="{89A17670-85CB-40E1-8FD5-44BD98AECA9C}">
      <dgm:prSet/>
      <dgm:spPr/>
      <dgm:t>
        <a:bodyPr/>
        <a:lstStyle/>
        <a:p>
          <a:endParaRPr lang="en-US"/>
        </a:p>
      </dgm:t>
    </dgm:pt>
    <dgm:pt modelId="{D4A07D8A-CD43-41F9-974E-CF203ABFAD31}" type="sibTrans" cxnId="{89A17670-85CB-40E1-8FD5-44BD98AECA9C}">
      <dgm:prSet/>
      <dgm:spPr/>
      <dgm:t>
        <a:bodyPr/>
        <a:lstStyle/>
        <a:p>
          <a:endParaRPr lang="en-US"/>
        </a:p>
      </dgm:t>
    </dgm:pt>
    <dgm:pt modelId="{E203CA55-B4CC-4BCC-BADD-A3328045921E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Strategic Initiatives</a:t>
          </a:r>
          <a:br>
            <a:rPr lang="en-US" dirty="0"/>
          </a:br>
          <a:r>
            <a:rPr lang="en-US" dirty="0"/>
            <a:t>Unit</a:t>
          </a:r>
        </a:p>
      </dgm:t>
    </dgm:pt>
    <dgm:pt modelId="{B2377085-3B6B-4823-B7EB-F614CFA0C214}" type="parTrans" cxnId="{46ED5F96-DC68-47D6-9141-D79C806FB76E}">
      <dgm:prSet/>
      <dgm:spPr/>
      <dgm:t>
        <a:bodyPr/>
        <a:lstStyle/>
        <a:p>
          <a:endParaRPr lang="en-US"/>
        </a:p>
      </dgm:t>
    </dgm:pt>
    <dgm:pt modelId="{80B98FAF-B42E-48BA-9B0C-47C3FEE2908F}" type="sibTrans" cxnId="{46ED5F96-DC68-47D6-9141-D79C806FB76E}">
      <dgm:prSet/>
      <dgm:spPr/>
      <dgm:t>
        <a:bodyPr/>
        <a:lstStyle/>
        <a:p>
          <a:endParaRPr lang="en-US"/>
        </a:p>
      </dgm:t>
    </dgm:pt>
    <dgm:pt modelId="{033910EF-D191-4694-BFF7-C66013B26F4A}">
      <dgm:prSet/>
      <dgm:spPr/>
      <dgm:t>
        <a:bodyPr/>
        <a:lstStyle/>
        <a:p>
          <a:r>
            <a:rPr lang="en-US" dirty="0"/>
            <a:t>Community Relations</a:t>
          </a:r>
          <a:br>
            <a:rPr lang="en-US" dirty="0"/>
          </a:br>
          <a:r>
            <a:rPr lang="en-US" dirty="0"/>
            <a:t>Unit</a:t>
          </a:r>
        </a:p>
      </dgm:t>
    </dgm:pt>
    <dgm:pt modelId="{F08E7822-0DB3-47EC-A482-16D31035E71C}" type="parTrans" cxnId="{3E0E5666-5FB3-423E-AC0D-3F7FA0C3A551}">
      <dgm:prSet/>
      <dgm:spPr/>
      <dgm:t>
        <a:bodyPr/>
        <a:lstStyle/>
        <a:p>
          <a:endParaRPr lang="en-US"/>
        </a:p>
      </dgm:t>
    </dgm:pt>
    <dgm:pt modelId="{017B523C-A26E-4F8A-9586-24D3E4A4A0CF}" type="sibTrans" cxnId="{3E0E5666-5FB3-423E-AC0D-3F7FA0C3A551}">
      <dgm:prSet/>
      <dgm:spPr/>
      <dgm:t>
        <a:bodyPr/>
        <a:lstStyle/>
        <a:p>
          <a:endParaRPr lang="en-US"/>
        </a:p>
      </dgm:t>
    </dgm:pt>
    <dgm:pt modelId="{48998481-C5FB-41B0-9C69-B1CE799D8C04}">
      <dgm:prSet/>
      <dgm:spPr/>
      <dgm:t>
        <a:bodyPr/>
        <a:lstStyle/>
        <a:p>
          <a:r>
            <a:rPr lang="en-US" dirty="0"/>
            <a:t>Lake</a:t>
          </a:r>
        </a:p>
      </dgm:t>
    </dgm:pt>
    <dgm:pt modelId="{C296D95F-C60A-43B7-9E1D-C24F0B5C0A14}" type="parTrans" cxnId="{2DF55A83-177F-4D2A-92C2-92071F3916E9}">
      <dgm:prSet/>
      <dgm:spPr/>
      <dgm:t>
        <a:bodyPr/>
        <a:lstStyle/>
        <a:p>
          <a:endParaRPr lang="en-US"/>
        </a:p>
      </dgm:t>
    </dgm:pt>
    <dgm:pt modelId="{51380013-0679-493F-A011-10FD000842CA}" type="sibTrans" cxnId="{2DF55A83-177F-4D2A-92C2-92071F3916E9}">
      <dgm:prSet/>
      <dgm:spPr/>
      <dgm:t>
        <a:bodyPr/>
        <a:lstStyle/>
        <a:p>
          <a:endParaRPr lang="en-US"/>
        </a:p>
      </dgm:t>
    </dgm:pt>
    <dgm:pt modelId="{BB0F44AF-59AD-4F47-A2E1-25A45A216CAB}">
      <dgm:prSet/>
      <dgm:spPr/>
      <dgm:t>
        <a:bodyPr/>
        <a:lstStyle/>
        <a:p>
          <a:r>
            <a:rPr lang="en-US" dirty="0"/>
            <a:t>Genesee</a:t>
          </a:r>
        </a:p>
      </dgm:t>
    </dgm:pt>
    <dgm:pt modelId="{DF5C7893-DA3C-4A16-A434-20B546FC0A5B}" type="parTrans" cxnId="{98F8584B-9036-45C0-9D40-6522326252C3}">
      <dgm:prSet/>
      <dgm:spPr/>
      <dgm:t>
        <a:bodyPr/>
        <a:lstStyle/>
        <a:p>
          <a:endParaRPr lang="en-US"/>
        </a:p>
      </dgm:t>
    </dgm:pt>
    <dgm:pt modelId="{8A31C7ED-99B9-4593-9388-857D41E07A8B}" type="sibTrans" cxnId="{98F8584B-9036-45C0-9D40-6522326252C3}">
      <dgm:prSet/>
      <dgm:spPr/>
      <dgm:t>
        <a:bodyPr/>
        <a:lstStyle/>
        <a:p>
          <a:endParaRPr lang="en-US"/>
        </a:p>
      </dgm:t>
    </dgm:pt>
    <dgm:pt modelId="{D432A5DE-29F6-4F4B-A12A-4240A49BD683}">
      <dgm:prSet/>
      <dgm:spPr/>
      <dgm:t>
        <a:bodyPr/>
        <a:lstStyle/>
        <a:p>
          <a:r>
            <a:rPr lang="en-US" dirty="0"/>
            <a:t>Goodman</a:t>
          </a:r>
        </a:p>
      </dgm:t>
    </dgm:pt>
    <dgm:pt modelId="{F34E1871-D9C5-41D0-ABC1-4F2CB079DC49}" type="parTrans" cxnId="{DB59EB6E-38CB-4D9F-AF2D-2C48109A2D9A}">
      <dgm:prSet/>
      <dgm:spPr/>
      <dgm:t>
        <a:bodyPr/>
        <a:lstStyle/>
        <a:p>
          <a:endParaRPr lang="en-US"/>
        </a:p>
      </dgm:t>
    </dgm:pt>
    <dgm:pt modelId="{8D7CEA51-FCBF-4AD2-B1EB-5117B38FBF72}" type="sibTrans" cxnId="{DB59EB6E-38CB-4D9F-AF2D-2C48109A2D9A}">
      <dgm:prSet/>
      <dgm:spPr/>
      <dgm:t>
        <a:bodyPr/>
        <a:lstStyle/>
        <a:p>
          <a:endParaRPr lang="en-US"/>
        </a:p>
      </dgm:t>
    </dgm:pt>
    <dgm:pt modelId="{5A98B266-06FE-42EF-9DDC-1705D7263CAB}">
      <dgm:prSet/>
      <dgm:spPr/>
      <dgm:t>
        <a:bodyPr/>
        <a:lstStyle/>
        <a:p>
          <a:r>
            <a:rPr lang="en-US" dirty="0"/>
            <a:t>Clinton</a:t>
          </a:r>
        </a:p>
      </dgm:t>
    </dgm:pt>
    <dgm:pt modelId="{6F08C0CA-C5EB-4D7A-B5E6-43D393D609C2}" type="parTrans" cxnId="{D465EFDF-53D3-452D-B4BA-16AC5D734807}">
      <dgm:prSet/>
      <dgm:spPr/>
      <dgm:t>
        <a:bodyPr/>
        <a:lstStyle/>
        <a:p>
          <a:endParaRPr lang="en-US"/>
        </a:p>
      </dgm:t>
    </dgm:pt>
    <dgm:pt modelId="{A50A5971-94BE-417A-BFF6-7196D659BB0F}" type="sibTrans" cxnId="{D465EFDF-53D3-452D-B4BA-16AC5D734807}">
      <dgm:prSet/>
      <dgm:spPr/>
      <dgm:t>
        <a:bodyPr/>
        <a:lstStyle/>
        <a:p>
          <a:endParaRPr lang="en-US"/>
        </a:p>
      </dgm:t>
    </dgm:pt>
    <dgm:pt modelId="{F8BC8811-8F0C-40C9-8427-4A6B2C8440D4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Bomb</a:t>
          </a:r>
        </a:p>
      </dgm:t>
    </dgm:pt>
    <dgm:pt modelId="{ED87A863-F18C-4B3F-8F6F-9FC8486492C8}" type="parTrans" cxnId="{CFB45456-B744-405C-99A6-2553B61204CE}">
      <dgm:prSet/>
      <dgm:spPr/>
      <dgm:t>
        <a:bodyPr/>
        <a:lstStyle/>
        <a:p>
          <a:endParaRPr lang="en-US"/>
        </a:p>
      </dgm:t>
    </dgm:pt>
    <dgm:pt modelId="{C4397BD9-E2D5-4573-B0F5-527BA1565010}" type="sibTrans" cxnId="{CFB45456-B744-405C-99A6-2553B61204CE}">
      <dgm:prSet/>
      <dgm:spPr/>
      <dgm:t>
        <a:bodyPr/>
        <a:lstStyle/>
        <a:p>
          <a:endParaRPr lang="en-US"/>
        </a:p>
      </dgm:t>
    </dgm:pt>
    <dgm:pt modelId="{E3A55CB8-0430-4B2E-B85D-4A8F10E7EC9B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Hostage Negotiations</a:t>
          </a:r>
        </a:p>
      </dgm:t>
    </dgm:pt>
    <dgm:pt modelId="{A136070E-90C5-4712-8CC1-D27FAD5577D1}" type="parTrans" cxnId="{18B20AC9-35B5-4CEA-A4F5-2133A70F27F4}">
      <dgm:prSet/>
      <dgm:spPr/>
      <dgm:t>
        <a:bodyPr/>
        <a:lstStyle/>
        <a:p>
          <a:endParaRPr lang="en-US"/>
        </a:p>
      </dgm:t>
    </dgm:pt>
    <dgm:pt modelId="{8AFD4FA6-5BC0-48B1-8244-DFF369577AAB}" type="sibTrans" cxnId="{18B20AC9-35B5-4CEA-A4F5-2133A70F27F4}">
      <dgm:prSet/>
      <dgm:spPr/>
      <dgm:t>
        <a:bodyPr/>
        <a:lstStyle/>
        <a:p>
          <a:endParaRPr lang="en-US"/>
        </a:p>
      </dgm:t>
    </dgm:pt>
    <dgm:pt modelId="{EA91EA2E-3696-45DE-B77B-8B24598A34FA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Mobile Field Force</a:t>
          </a:r>
        </a:p>
      </dgm:t>
    </dgm:pt>
    <dgm:pt modelId="{AC7064CC-72F9-4233-BB3D-ED066459AE7A}" type="parTrans" cxnId="{B4015BB2-590C-415B-8A37-3D887C6BA3F6}">
      <dgm:prSet/>
      <dgm:spPr/>
      <dgm:t>
        <a:bodyPr/>
        <a:lstStyle/>
        <a:p>
          <a:endParaRPr lang="en-US"/>
        </a:p>
      </dgm:t>
    </dgm:pt>
    <dgm:pt modelId="{1E5A396E-B5E2-42A0-B8C9-B9BD2E4D7FBA}" type="sibTrans" cxnId="{B4015BB2-590C-415B-8A37-3D887C6BA3F6}">
      <dgm:prSet/>
      <dgm:spPr/>
      <dgm:t>
        <a:bodyPr/>
        <a:lstStyle/>
        <a:p>
          <a:endParaRPr lang="en-US"/>
        </a:p>
      </dgm:t>
    </dgm:pt>
    <dgm:pt modelId="{EF233740-B684-40B3-A21A-53DBF018F5AE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SCUBA</a:t>
          </a:r>
        </a:p>
      </dgm:t>
    </dgm:pt>
    <dgm:pt modelId="{07D1420F-C78F-4257-B061-86C251B4EA39}" type="parTrans" cxnId="{A1FE2542-9491-4C5E-A7C4-C74081CA3673}">
      <dgm:prSet/>
      <dgm:spPr/>
      <dgm:t>
        <a:bodyPr/>
        <a:lstStyle/>
        <a:p>
          <a:endParaRPr lang="en-US"/>
        </a:p>
      </dgm:t>
    </dgm:pt>
    <dgm:pt modelId="{183BEC78-5678-4F12-B2C8-2797669BBCEB}" type="sibTrans" cxnId="{A1FE2542-9491-4C5E-A7C4-C74081CA3673}">
      <dgm:prSet/>
      <dgm:spPr/>
      <dgm:t>
        <a:bodyPr/>
        <a:lstStyle/>
        <a:p>
          <a:endParaRPr lang="en-US"/>
        </a:p>
      </dgm:t>
    </dgm:pt>
    <dgm:pt modelId="{46792832-CE70-4043-A57B-F39DE0922D25}" type="asst">
      <dgm:prSet/>
      <dgm:spPr/>
      <dgm:t>
        <a:bodyPr/>
        <a:lstStyle/>
        <a:p>
          <a:r>
            <a:rPr lang="en-US" dirty="0"/>
            <a:t>Long-Term Disability</a:t>
          </a:r>
          <a:br>
            <a:rPr lang="en-US" dirty="0"/>
          </a:br>
          <a:r>
            <a:rPr lang="en-US" dirty="0"/>
            <a:t>Unit</a:t>
          </a:r>
        </a:p>
      </dgm:t>
    </dgm:pt>
    <dgm:pt modelId="{3A284342-4335-4997-BF97-1AB9E6636B53}" type="parTrans" cxnId="{2DA84C23-9331-4601-BFD9-E4C004DFC35E}">
      <dgm:prSet/>
      <dgm:spPr/>
      <dgm:t>
        <a:bodyPr/>
        <a:lstStyle/>
        <a:p>
          <a:endParaRPr lang="en-US"/>
        </a:p>
      </dgm:t>
    </dgm:pt>
    <dgm:pt modelId="{A442B847-4076-492A-B148-D46C32DB23DD}" type="sibTrans" cxnId="{2DA84C23-9331-4601-BFD9-E4C004DFC35E}">
      <dgm:prSet/>
      <dgm:spPr/>
      <dgm:t>
        <a:bodyPr/>
        <a:lstStyle/>
        <a:p>
          <a:endParaRPr lang="en-US"/>
        </a:p>
      </dgm:t>
    </dgm:pt>
    <dgm:pt modelId="{CB4775D2-BA0F-49F7-A25C-32E4E5B7265E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Team</a:t>
          </a:r>
        </a:p>
      </dgm:t>
    </dgm:pt>
    <dgm:pt modelId="{B900B1E2-D4A1-432D-A387-89F7D178DD59}" type="parTrans" cxnId="{FFEBA0E6-F3AE-436C-9F39-14743414C048}">
      <dgm:prSet/>
      <dgm:spPr/>
      <dgm:t>
        <a:bodyPr/>
        <a:lstStyle/>
        <a:p>
          <a:endParaRPr lang="en-US"/>
        </a:p>
      </dgm:t>
    </dgm:pt>
    <dgm:pt modelId="{838272B3-1039-4456-81DC-D73B75A13B0B}" type="sibTrans" cxnId="{FFEBA0E6-F3AE-436C-9F39-14743414C048}">
      <dgm:prSet/>
      <dgm:spPr/>
      <dgm:t>
        <a:bodyPr/>
        <a:lstStyle/>
        <a:p>
          <a:endParaRPr lang="en-US"/>
        </a:p>
      </dgm:t>
    </dgm:pt>
    <dgm:pt modelId="{8F51B175-24FD-40AA-AF2A-DC9B55702C54}">
      <dgm:prSet/>
      <dgm:spPr/>
      <dgm:t>
        <a:bodyPr/>
        <a:lstStyle/>
        <a:p>
          <a:r>
            <a:rPr lang="en-US" dirty="0"/>
            <a:t>Special Events</a:t>
          </a:r>
          <a:br>
            <a:rPr lang="en-US" dirty="0"/>
          </a:br>
          <a:r>
            <a:rPr lang="en-US" dirty="0"/>
            <a:t>Unit</a:t>
          </a:r>
        </a:p>
      </dgm:t>
    </dgm:pt>
    <dgm:pt modelId="{4069B8F3-02F3-4DA0-8382-764C2AB67614}" type="parTrans" cxnId="{CDBB85A6-F7F3-4214-A2EE-11227B5E22D2}">
      <dgm:prSet/>
      <dgm:spPr/>
      <dgm:t>
        <a:bodyPr/>
        <a:lstStyle/>
        <a:p>
          <a:endParaRPr lang="en-US"/>
        </a:p>
      </dgm:t>
    </dgm:pt>
    <dgm:pt modelId="{565512D8-1F92-4075-BDCE-00FCEC9EEA0A}" type="sibTrans" cxnId="{CDBB85A6-F7F3-4214-A2EE-11227B5E22D2}">
      <dgm:prSet/>
      <dgm:spPr/>
      <dgm:t>
        <a:bodyPr/>
        <a:lstStyle/>
        <a:p>
          <a:endParaRPr lang="en-US"/>
        </a:p>
      </dgm:t>
    </dgm:pt>
    <dgm:pt modelId="{B96D829C-F311-49EF-A0A6-E398916F19E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Criminal Investigations </a:t>
          </a:r>
          <a:br>
            <a:rPr lang="en-US" dirty="0"/>
          </a:br>
          <a:r>
            <a:rPr lang="en-US" dirty="0"/>
            <a:t>Section</a:t>
          </a:r>
        </a:p>
      </dgm:t>
    </dgm:pt>
    <dgm:pt modelId="{861934FA-73AD-458C-8E56-CF8A9E7CCE46}" type="parTrans" cxnId="{C67E31DD-435D-4E60-B495-97ACA967EA04}">
      <dgm:prSet/>
      <dgm:spPr/>
      <dgm:t>
        <a:bodyPr/>
        <a:lstStyle/>
        <a:p>
          <a:endParaRPr lang="en-US"/>
        </a:p>
      </dgm:t>
    </dgm:pt>
    <dgm:pt modelId="{33790BBD-FC15-48A4-B067-F15C964A1AF2}" type="sibTrans" cxnId="{C67E31DD-435D-4E60-B495-97ACA967EA04}">
      <dgm:prSet/>
      <dgm:spPr/>
      <dgm:t>
        <a:bodyPr/>
        <a:lstStyle/>
        <a:p>
          <a:endParaRPr lang="en-US"/>
        </a:p>
      </dgm:t>
    </dgm:pt>
    <dgm:pt modelId="{F68BCEBB-634A-40D5-93B5-8DDCABDF6A2D}">
      <dgm:prSet/>
      <dgm:spPr/>
      <dgm:t>
        <a:bodyPr/>
        <a:lstStyle/>
        <a:p>
          <a:r>
            <a:rPr lang="en-US" dirty="0"/>
            <a:t>Special Victims</a:t>
          </a:r>
          <a:br>
            <a:rPr lang="en-US" dirty="0"/>
          </a:br>
          <a:r>
            <a:rPr lang="en-US" dirty="0"/>
            <a:t>Unit</a:t>
          </a:r>
        </a:p>
      </dgm:t>
    </dgm:pt>
    <dgm:pt modelId="{041FB817-5465-485D-A6C9-7180934E740B}" type="parTrans" cxnId="{21AD8A99-BBA3-4C26-A3EE-7A9FDF8C8FD1}">
      <dgm:prSet/>
      <dgm:spPr/>
      <dgm:t>
        <a:bodyPr/>
        <a:lstStyle/>
        <a:p>
          <a:endParaRPr lang="en-US"/>
        </a:p>
      </dgm:t>
    </dgm:pt>
    <dgm:pt modelId="{4BCCF9EB-EEAF-4E13-8BF6-C3C8C08ED518}" type="sibTrans" cxnId="{21AD8A99-BBA3-4C26-A3EE-7A9FDF8C8FD1}">
      <dgm:prSet/>
      <dgm:spPr/>
      <dgm:t>
        <a:bodyPr/>
        <a:lstStyle/>
        <a:p>
          <a:endParaRPr lang="en-US"/>
        </a:p>
      </dgm:t>
    </dgm:pt>
    <dgm:pt modelId="{EE27A3AB-6FBB-4446-88D0-F426AFB7DF9B}">
      <dgm:prSet/>
      <dgm:spPr/>
      <dgm:t>
        <a:bodyPr/>
        <a:lstStyle/>
        <a:p>
          <a:r>
            <a:rPr lang="en-US" dirty="0"/>
            <a:t>Technicians</a:t>
          </a:r>
          <a:br>
            <a:rPr lang="en-US" dirty="0"/>
          </a:br>
          <a:r>
            <a:rPr lang="en-US" dirty="0"/>
            <a:t>Unit</a:t>
          </a:r>
        </a:p>
      </dgm:t>
    </dgm:pt>
    <dgm:pt modelId="{17ABF920-ADC6-40ED-AE01-6A6FF6C59EA0}" type="parTrans" cxnId="{99526639-13AB-461F-8F0F-D4776834DCD1}">
      <dgm:prSet/>
      <dgm:spPr/>
      <dgm:t>
        <a:bodyPr/>
        <a:lstStyle/>
        <a:p>
          <a:endParaRPr lang="en-US"/>
        </a:p>
      </dgm:t>
    </dgm:pt>
    <dgm:pt modelId="{0987A7BF-FB9E-427B-92F8-8290AB6F9B42}" type="sibTrans" cxnId="{99526639-13AB-461F-8F0F-D4776834DCD1}">
      <dgm:prSet/>
      <dgm:spPr/>
      <dgm:t>
        <a:bodyPr/>
        <a:lstStyle/>
        <a:p>
          <a:endParaRPr lang="en-US"/>
        </a:p>
      </dgm:t>
    </dgm:pt>
    <dgm:pt modelId="{88940C18-F122-49DF-B782-19E8279678C3}">
      <dgm:prSet/>
      <dgm:spPr/>
      <dgm:t>
        <a:bodyPr/>
        <a:lstStyle/>
        <a:p>
          <a:r>
            <a:rPr lang="en-US" dirty="0"/>
            <a:t>PAB Liaison</a:t>
          </a:r>
        </a:p>
      </dgm:t>
    </dgm:pt>
    <dgm:pt modelId="{AA94C4A7-2941-4C19-87C5-D895F229A000}" type="parTrans" cxnId="{79AC31B3-622B-4187-B809-05271A1E064A}">
      <dgm:prSet/>
      <dgm:spPr/>
      <dgm:t>
        <a:bodyPr/>
        <a:lstStyle/>
        <a:p>
          <a:endParaRPr lang="en-US"/>
        </a:p>
      </dgm:t>
    </dgm:pt>
    <dgm:pt modelId="{007ABE7B-0AC3-4FEA-802D-4DFF8C9A7DA5}" type="sibTrans" cxnId="{79AC31B3-622B-4187-B809-05271A1E064A}">
      <dgm:prSet/>
      <dgm:spPr/>
      <dgm:t>
        <a:bodyPr/>
        <a:lstStyle/>
        <a:p>
          <a:endParaRPr lang="en-US"/>
        </a:p>
      </dgm:t>
    </dgm:pt>
    <dgm:pt modelId="{67FD3057-DCD1-4D61-9FD7-116F875E3FA7}">
      <dgm:prSet/>
      <dgm:spPr/>
      <dgm:t>
        <a:bodyPr/>
        <a:lstStyle/>
        <a:p>
          <a:r>
            <a:rPr lang="en-US" dirty="0"/>
            <a:t>Personnel</a:t>
          </a:r>
          <a:br>
            <a:rPr lang="en-US" dirty="0"/>
          </a:br>
          <a:r>
            <a:rPr lang="en-US" dirty="0"/>
            <a:t>Office</a:t>
          </a:r>
        </a:p>
      </dgm:t>
    </dgm:pt>
    <dgm:pt modelId="{B4099307-B12C-4F54-BAEC-9F6CFA5A6915}" type="parTrans" cxnId="{E6548CEC-F43D-45CB-A074-33922C371688}">
      <dgm:prSet/>
      <dgm:spPr/>
      <dgm:t>
        <a:bodyPr/>
        <a:lstStyle/>
        <a:p>
          <a:endParaRPr lang="en-US"/>
        </a:p>
      </dgm:t>
    </dgm:pt>
    <dgm:pt modelId="{C9CDF5BE-2E39-48D8-91B7-FFB64010243E}" type="sibTrans" cxnId="{E6548CEC-F43D-45CB-A074-33922C371688}">
      <dgm:prSet/>
      <dgm:spPr/>
      <dgm:t>
        <a:bodyPr/>
        <a:lstStyle/>
        <a:p>
          <a:endParaRPr lang="en-US"/>
        </a:p>
      </dgm:t>
    </dgm:pt>
    <dgm:pt modelId="{CFBCF90E-428A-4BAA-AEAC-C3FD01538B82}">
      <dgm:prSet/>
      <dgm:spPr/>
      <dgm:t>
        <a:bodyPr/>
        <a:lstStyle/>
        <a:p>
          <a:r>
            <a:rPr lang="en-US" dirty="0"/>
            <a:t>Budget</a:t>
          </a:r>
          <a:br>
            <a:rPr lang="en-US" dirty="0"/>
          </a:br>
          <a:r>
            <a:rPr lang="en-US" dirty="0"/>
            <a:t>Office</a:t>
          </a:r>
        </a:p>
      </dgm:t>
    </dgm:pt>
    <dgm:pt modelId="{34EC197B-470F-4E1C-9DC4-C1A2B33E5B45}" type="parTrans" cxnId="{B654983D-2BFF-40D2-8CA1-B6934D16DAE0}">
      <dgm:prSet/>
      <dgm:spPr/>
      <dgm:t>
        <a:bodyPr/>
        <a:lstStyle/>
        <a:p>
          <a:endParaRPr lang="en-US"/>
        </a:p>
      </dgm:t>
    </dgm:pt>
    <dgm:pt modelId="{0D50CA83-E268-4BF0-9927-205A0DC212FE}" type="sibTrans" cxnId="{B654983D-2BFF-40D2-8CA1-B6934D16DAE0}">
      <dgm:prSet/>
      <dgm:spPr/>
      <dgm:t>
        <a:bodyPr/>
        <a:lstStyle/>
        <a:p>
          <a:endParaRPr lang="en-US"/>
        </a:p>
      </dgm:t>
    </dgm:pt>
    <dgm:pt modelId="{B28FDE90-5561-417F-AEDF-F68841729CF7}">
      <dgm:prSet/>
      <dgm:spPr/>
      <dgm:t>
        <a:bodyPr/>
        <a:lstStyle/>
        <a:p>
          <a:r>
            <a:rPr lang="en-US" dirty="0"/>
            <a:t>Research &amp; Evaluation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55BFA87D-DCBC-46FD-BFC3-01A114AB27EE}" type="parTrans" cxnId="{2190EAD1-A513-40A1-8D59-34C7E8244C17}">
      <dgm:prSet/>
      <dgm:spPr/>
      <dgm:t>
        <a:bodyPr/>
        <a:lstStyle/>
        <a:p>
          <a:endParaRPr lang="en-US"/>
        </a:p>
      </dgm:t>
    </dgm:pt>
    <dgm:pt modelId="{1003B350-8491-454A-8A3C-7828DDD6CC3F}" type="sibTrans" cxnId="{2190EAD1-A513-40A1-8D59-34C7E8244C17}">
      <dgm:prSet/>
      <dgm:spPr/>
      <dgm:t>
        <a:bodyPr/>
        <a:lstStyle/>
        <a:p>
          <a:endParaRPr lang="en-US"/>
        </a:p>
      </dgm:t>
    </dgm:pt>
    <dgm:pt modelId="{E022D098-E044-4AF2-BE74-420B53DACC23}">
      <dgm:prSet/>
      <dgm:spPr/>
      <dgm:t>
        <a:bodyPr/>
        <a:lstStyle/>
        <a:p>
          <a:r>
            <a:rPr lang="en-US" dirty="0"/>
            <a:t>Administrative Services</a:t>
          </a:r>
          <a:br>
            <a:rPr lang="en-US" dirty="0"/>
          </a:br>
          <a:r>
            <a:rPr lang="en-US" dirty="0"/>
            <a:t>Division</a:t>
          </a:r>
        </a:p>
      </dgm:t>
    </dgm:pt>
    <dgm:pt modelId="{0A46AAB5-043A-4CEA-93F5-921BE608FEA2}" type="parTrans" cxnId="{E94A2ECA-10E7-4E23-B5EE-50F8F181198C}">
      <dgm:prSet/>
      <dgm:spPr/>
      <dgm:t>
        <a:bodyPr/>
        <a:lstStyle/>
        <a:p>
          <a:endParaRPr lang="en-US"/>
        </a:p>
      </dgm:t>
    </dgm:pt>
    <dgm:pt modelId="{3D86BC0B-EE33-4CBE-BCB9-1BC8BF63DEDF}" type="sibTrans" cxnId="{E94A2ECA-10E7-4E23-B5EE-50F8F181198C}">
      <dgm:prSet/>
      <dgm:spPr/>
      <dgm:t>
        <a:bodyPr/>
        <a:lstStyle/>
        <a:p>
          <a:endParaRPr lang="en-US"/>
        </a:p>
      </dgm:t>
    </dgm:pt>
    <dgm:pt modelId="{55E53456-F7EE-427A-97AC-5B1861AE8D13}">
      <dgm:prSet/>
      <dgm:spPr/>
      <dgm:t>
        <a:bodyPr/>
        <a:lstStyle/>
        <a:p>
          <a:r>
            <a:rPr lang="en-US" dirty="0"/>
            <a:t>Professional Development</a:t>
          </a:r>
          <a:br>
            <a:rPr lang="en-US" dirty="0"/>
          </a:br>
          <a:r>
            <a:rPr lang="en-US" dirty="0"/>
            <a:t>Section</a:t>
          </a:r>
        </a:p>
      </dgm:t>
    </dgm:pt>
    <dgm:pt modelId="{4855AB92-6D1E-4CBB-B8A7-FA1E439FC168}" type="parTrans" cxnId="{7F814CCF-9365-4460-BEB1-1D2CC9B66DBA}">
      <dgm:prSet/>
      <dgm:spPr/>
      <dgm:t>
        <a:bodyPr/>
        <a:lstStyle/>
        <a:p>
          <a:endParaRPr lang="en-US"/>
        </a:p>
      </dgm:t>
    </dgm:pt>
    <dgm:pt modelId="{F4A46700-1B01-478E-9A0C-ABF0D48AF520}" type="sibTrans" cxnId="{7F814CCF-9365-4460-BEB1-1D2CC9B66DBA}">
      <dgm:prSet/>
      <dgm:spPr/>
      <dgm:t>
        <a:bodyPr/>
        <a:lstStyle/>
        <a:p>
          <a:endParaRPr lang="en-US"/>
        </a:p>
      </dgm:t>
    </dgm:pt>
    <dgm:pt modelId="{466F7201-8C21-4946-AE7D-062F5A8E597E}">
      <dgm:prSet/>
      <dgm:spPr/>
      <dgm:t>
        <a:bodyPr/>
        <a:lstStyle/>
        <a:p>
          <a:r>
            <a:rPr lang="en-US" dirty="0"/>
            <a:t>Technical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EEAD2CFF-81C9-457F-BDC6-0CFF6B3902AF}" type="parTrans" cxnId="{C639170C-620B-484E-9D4D-FF890160EE81}">
      <dgm:prSet/>
      <dgm:spPr/>
      <dgm:t>
        <a:bodyPr/>
        <a:lstStyle/>
        <a:p>
          <a:endParaRPr lang="en-US"/>
        </a:p>
      </dgm:t>
    </dgm:pt>
    <dgm:pt modelId="{7F91B8A8-DB70-4575-9A76-B60DEC4595A2}" type="sibTrans" cxnId="{C639170C-620B-484E-9D4D-FF890160EE81}">
      <dgm:prSet/>
      <dgm:spPr/>
      <dgm:t>
        <a:bodyPr/>
        <a:lstStyle/>
        <a:p>
          <a:endParaRPr lang="en-US"/>
        </a:p>
      </dgm:t>
    </dgm:pt>
    <dgm:pt modelId="{A0F5F118-3342-4EE5-AD2F-EE775239993D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Tactical </a:t>
          </a:r>
          <a:br>
            <a:rPr lang="en-US" dirty="0"/>
          </a:br>
          <a:r>
            <a:rPr lang="en-US" dirty="0"/>
            <a:t>Section</a:t>
          </a:r>
        </a:p>
      </dgm:t>
    </dgm:pt>
    <dgm:pt modelId="{762079D3-503A-40FA-8BE6-387AB838DFA1}" type="parTrans" cxnId="{D1C808CC-CC06-4222-A754-4F956EFD5DBB}">
      <dgm:prSet/>
      <dgm:spPr/>
      <dgm:t>
        <a:bodyPr/>
        <a:lstStyle/>
        <a:p>
          <a:endParaRPr lang="en-US"/>
        </a:p>
      </dgm:t>
    </dgm:pt>
    <dgm:pt modelId="{3A57B61B-635A-4DE4-967D-39EB0680EFCD}" type="sibTrans" cxnId="{D1C808CC-CC06-4222-A754-4F956EFD5DBB}">
      <dgm:prSet/>
      <dgm:spPr/>
      <dgm:t>
        <a:bodyPr/>
        <a:lstStyle/>
        <a:p>
          <a:endParaRPr lang="en-US"/>
        </a:p>
      </dgm:t>
    </dgm:pt>
    <dgm:pt modelId="{C4C98F6E-5F0E-4A49-A8F7-9FB66852BD53}">
      <dgm:prSet/>
      <dgm:spPr/>
      <dgm:t>
        <a:bodyPr/>
        <a:lstStyle/>
        <a:p>
          <a:r>
            <a:rPr lang="en-US" dirty="0"/>
            <a:t>Licensing</a:t>
          </a:r>
          <a:br>
            <a:rPr lang="en-US" dirty="0"/>
          </a:br>
          <a:r>
            <a:rPr lang="en-US" dirty="0"/>
            <a:t>Unit</a:t>
          </a:r>
        </a:p>
      </dgm:t>
    </dgm:pt>
    <dgm:pt modelId="{6D6151F8-E3A8-45DC-A464-18152F475389}" type="parTrans" cxnId="{A7477CB0-15CD-4CBE-9707-1BE32E2CDD05}">
      <dgm:prSet/>
      <dgm:spPr/>
      <dgm:t>
        <a:bodyPr/>
        <a:lstStyle/>
        <a:p>
          <a:endParaRPr lang="en-US"/>
        </a:p>
      </dgm:t>
    </dgm:pt>
    <dgm:pt modelId="{FC812B74-4F28-43FD-8BE3-A4E115B8DB58}" type="sibTrans" cxnId="{A7477CB0-15CD-4CBE-9707-1BE32E2CDD05}">
      <dgm:prSet/>
      <dgm:spPr/>
      <dgm:t>
        <a:bodyPr/>
        <a:lstStyle/>
        <a:p>
          <a:endParaRPr lang="en-US"/>
        </a:p>
      </dgm:t>
    </dgm:pt>
    <dgm:pt modelId="{0155D24F-2425-40DA-9F42-2EFC5F0A00F7}">
      <dgm:prSet/>
      <dgm:spPr/>
      <dgm:t>
        <a:bodyPr/>
        <a:lstStyle/>
        <a:p>
          <a:r>
            <a:rPr lang="en-US" dirty="0"/>
            <a:t>Tactical</a:t>
          </a:r>
          <a:br>
            <a:rPr lang="en-US" dirty="0"/>
          </a:br>
          <a:r>
            <a:rPr lang="en-US" dirty="0"/>
            <a:t>Unit</a:t>
          </a:r>
        </a:p>
      </dgm:t>
    </dgm:pt>
    <dgm:pt modelId="{AE550A4F-F158-4F55-B08E-FB31513952D6}" type="parTrans" cxnId="{FD6DFA24-5BD0-46FB-8C88-8FA63A6944E3}">
      <dgm:prSet/>
      <dgm:spPr/>
      <dgm:t>
        <a:bodyPr/>
        <a:lstStyle/>
        <a:p>
          <a:endParaRPr lang="en-US"/>
        </a:p>
      </dgm:t>
    </dgm:pt>
    <dgm:pt modelId="{48607E63-1CB2-47B9-B07B-4F028A895536}" type="sibTrans" cxnId="{FD6DFA24-5BD0-46FB-8C88-8FA63A6944E3}">
      <dgm:prSet/>
      <dgm:spPr/>
      <dgm:t>
        <a:bodyPr/>
        <a:lstStyle/>
        <a:p>
          <a:endParaRPr lang="en-US"/>
        </a:p>
      </dgm:t>
    </dgm:pt>
    <dgm:pt modelId="{C24E56CB-FEA3-47F9-9F58-6D7A6B6926C3}">
      <dgm:prSet/>
      <dgm:spPr/>
      <dgm:t>
        <a:bodyPr/>
        <a:lstStyle/>
        <a:p>
          <a:r>
            <a:rPr lang="en-US" dirty="0"/>
            <a:t>Recruitment</a:t>
          </a:r>
          <a:br>
            <a:rPr lang="en-US" dirty="0"/>
          </a:br>
          <a:r>
            <a:rPr lang="en-US" dirty="0"/>
            <a:t>Unit</a:t>
          </a:r>
        </a:p>
      </dgm:t>
    </dgm:pt>
    <dgm:pt modelId="{21122FEC-4E31-495F-B050-269144114380}" type="parTrans" cxnId="{041CBD3F-365D-48B6-A204-A80111DAC864}">
      <dgm:prSet/>
      <dgm:spPr/>
      <dgm:t>
        <a:bodyPr/>
        <a:lstStyle/>
        <a:p>
          <a:endParaRPr lang="en-US"/>
        </a:p>
      </dgm:t>
    </dgm:pt>
    <dgm:pt modelId="{7BE9C5B1-85A1-4871-A67F-DCB6C5EB08C4}" type="sibTrans" cxnId="{041CBD3F-365D-48B6-A204-A80111DAC864}">
      <dgm:prSet/>
      <dgm:spPr/>
      <dgm:t>
        <a:bodyPr/>
        <a:lstStyle/>
        <a:p>
          <a:endParaRPr lang="en-US"/>
        </a:p>
      </dgm:t>
    </dgm:pt>
    <dgm:pt modelId="{FB861035-E070-4859-AD73-70987A49DE8F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Mounted</a:t>
          </a:r>
          <a:br>
            <a:rPr lang="en-US" dirty="0"/>
          </a:br>
          <a:r>
            <a:rPr lang="en-US" dirty="0"/>
            <a:t>Unit</a:t>
          </a:r>
        </a:p>
      </dgm:t>
    </dgm:pt>
    <dgm:pt modelId="{B3F9500F-C161-4422-8A57-9531ADB28C40}" type="parTrans" cxnId="{5E34437E-EE16-4301-8185-A13F8602B5C1}">
      <dgm:prSet/>
      <dgm:spPr/>
      <dgm:t>
        <a:bodyPr/>
        <a:lstStyle/>
        <a:p>
          <a:endParaRPr lang="en-US"/>
        </a:p>
      </dgm:t>
    </dgm:pt>
    <dgm:pt modelId="{0F219A1A-5FB0-4B9F-A61F-8A06ACBB3789}" type="sibTrans" cxnId="{5E34437E-EE16-4301-8185-A13F8602B5C1}">
      <dgm:prSet/>
      <dgm:spPr/>
      <dgm:t>
        <a:bodyPr/>
        <a:lstStyle/>
        <a:p>
          <a:endParaRPr lang="en-US"/>
        </a:p>
      </dgm:t>
    </dgm:pt>
    <dgm:pt modelId="{18B80A4B-91FE-451A-BA92-D314335E833D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K-9</a:t>
          </a:r>
          <a:br>
            <a:rPr lang="en-US" dirty="0"/>
          </a:br>
          <a:r>
            <a:rPr lang="en-US" dirty="0"/>
            <a:t>Unit</a:t>
          </a:r>
        </a:p>
      </dgm:t>
    </dgm:pt>
    <dgm:pt modelId="{58A3F0A9-105F-44F9-89B5-43EA40EF0E88}" type="parTrans" cxnId="{D864469F-5337-4D16-9255-4296EAA4EBC4}">
      <dgm:prSet/>
      <dgm:spPr/>
      <dgm:t>
        <a:bodyPr/>
        <a:lstStyle/>
        <a:p>
          <a:endParaRPr lang="en-US"/>
        </a:p>
      </dgm:t>
    </dgm:pt>
    <dgm:pt modelId="{68DA0474-BDD4-4110-A039-897802EBF963}" type="sibTrans" cxnId="{D864469F-5337-4D16-9255-4296EAA4EBC4}">
      <dgm:prSet/>
      <dgm:spPr/>
      <dgm:t>
        <a:bodyPr/>
        <a:lstStyle/>
        <a:p>
          <a:endParaRPr lang="en-US"/>
        </a:p>
      </dgm:t>
    </dgm:pt>
    <dgm:pt modelId="{4F48FB16-B486-4AEC-8C7C-BDE691332BAD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Traffic Enforcement</a:t>
          </a:r>
          <a:br>
            <a:rPr lang="en-US" dirty="0"/>
          </a:br>
          <a:r>
            <a:rPr lang="en-US" dirty="0"/>
            <a:t>Unit</a:t>
          </a:r>
        </a:p>
      </dgm:t>
    </dgm:pt>
    <dgm:pt modelId="{E8FBC6EE-D3B7-4483-A3AE-954AA63493E3}" type="parTrans" cxnId="{6AFAFB91-A077-4125-8E01-817350722F64}">
      <dgm:prSet/>
      <dgm:spPr/>
      <dgm:t>
        <a:bodyPr/>
        <a:lstStyle/>
        <a:p>
          <a:endParaRPr lang="en-US"/>
        </a:p>
      </dgm:t>
    </dgm:pt>
    <dgm:pt modelId="{6AF3441B-4376-44CB-8FD6-D42B423862ED}" type="sibTrans" cxnId="{6AFAFB91-A077-4125-8E01-817350722F64}">
      <dgm:prSet/>
      <dgm:spPr/>
      <dgm:t>
        <a:bodyPr/>
        <a:lstStyle/>
        <a:p>
          <a:endParaRPr lang="en-US"/>
        </a:p>
      </dgm:t>
    </dgm:pt>
    <dgm:pt modelId="{F7C6BBA5-DF78-422A-9B37-40F9902DCACA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SWAT</a:t>
          </a:r>
        </a:p>
      </dgm:t>
    </dgm:pt>
    <dgm:pt modelId="{9FE93A0A-8972-4CD1-A325-99660C1AD043}" type="parTrans" cxnId="{1EB0C8B8-D6DE-4EB1-8DD4-DAA934BEBFBA}">
      <dgm:prSet/>
      <dgm:spPr/>
      <dgm:t>
        <a:bodyPr/>
        <a:lstStyle/>
        <a:p>
          <a:endParaRPr lang="en-US"/>
        </a:p>
      </dgm:t>
    </dgm:pt>
    <dgm:pt modelId="{14601C29-E7C5-498F-AD1C-AA5CBB1B945D}" type="sibTrans" cxnId="{1EB0C8B8-D6DE-4EB1-8DD4-DAA934BEBFBA}">
      <dgm:prSet/>
      <dgm:spPr/>
      <dgm:t>
        <a:bodyPr/>
        <a:lstStyle/>
        <a:p>
          <a:endParaRPr lang="en-US"/>
        </a:p>
      </dgm:t>
    </dgm:pt>
    <dgm:pt modelId="{E1D94E37-0BAC-4F73-9D90-D86A672F878F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Downtown</a:t>
          </a:r>
          <a:br>
            <a:rPr lang="en-US" dirty="0"/>
          </a:br>
          <a:r>
            <a:rPr lang="en-US" dirty="0"/>
            <a:t>Unit</a:t>
          </a:r>
          <a:br>
            <a:rPr lang="en-US" dirty="0"/>
          </a:br>
          <a:r>
            <a:rPr lang="en-US" dirty="0"/>
            <a:t>(Detail)</a:t>
          </a:r>
        </a:p>
      </dgm:t>
    </dgm:pt>
    <dgm:pt modelId="{7847A9A6-7565-4B99-A158-90EAEDEC540D}" type="parTrans" cxnId="{3F8FB1D4-E266-40C5-BA10-17E36FB1C261}">
      <dgm:prSet/>
      <dgm:spPr/>
      <dgm:t>
        <a:bodyPr/>
        <a:lstStyle/>
        <a:p>
          <a:endParaRPr lang="en-US"/>
        </a:p>
      </dgm:t>
    </dgm:pt>
    <dgm:pt modelId="{1E179B16-922B-409F-9BAA-F400C45872B9}" type="sibTrans" cxnId="{3F8FB1D4-E266-40C5-BA10-17E36FB1C261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C85573-A1D8-4870-A224-058E706CBF3E}" type="pres">
      <dgm:prSet presAssocID="{0D49B999-95EA-4FB4-A443-3DEF9C8011D6}" presName="hierRoot1" presStyleCnt="0">
        <dgm:presLayoutVars>
          <dgm:hierBranch val="init"/>
        </dgm:presLayoutVars>
      </dgm:prSet>
      <dgm:spPr/>
    </dgm:pt>
    <dgm:pt modelId="{387D70FB-87C1-4FC7-95DF-BDACDCC2CAD1}" type="pres">
      <dgm:prSet presAssocID="{0D49B999-95EA-4FB4-A443-3DEF9C8011D6}" presName="rootComposite1" presStyleCnt="0"/>
      <dgm:spPr/>
    </dgm:pt>
    <dgm:pt modelId="{CF8E2658-0B14-4FBB-A3AF-D93582D293A0}" type="pres">
      <dgm:prSet presAssocID="{0D49B999-95EA-4FB4-A443-3DEF9C8011D6}" presName="rootText1" presStyleLbl="node0" presStyleIdx="0" presStyleCnt="1">
        <dgm:presLayoutVars>
          <dgm:chPref val="3"/>
        </dgm:presLayoutVars>
      </dgm:prSet>
      <dgm:spPr/>
    </dgm:pt>
    <dgm:pt modelId="{0F6DCC70-A2E0-4118-9D78-4C6A53F89AC0}" type="pres">
      <dgm:prSet presAssocID="{0D49B999-95EA-4FB4-A443-3DEF9C8011D6}" presName="rootConnector1" presStyleLbl="node1" presStyleIdx="0" presStyleCnt="0"/>
      <dgm:spPr/>
    </dgm:pt>
    <dgm:pt modelId="{5D603195-A9B4-4D3E-AC11-2AC7A982EBA9}" type="pres">
      <dgm:prSet presAssocID="{0D49B999-95EA-4FB4-A443-3DEF9C8011D6}" presName="hierChild2" presStyleCnt="0"/>
      <dgm:spPr/>
    </dgm:pt>
    <dgm:pt modelId="{EEF211E8-6CD5-44F9-A7D7-16B8429D5E96}" type="pres">
      <dgm:prSet presAssocID="{22D2D6DB-972F-45CD-825F-BB948D34AA50}" presName="Name37" presStyleLbl="parChTrans1D2" presStyleIdx="0" presStyleCnt="5"/>
      <dgm:spPr/>
    </dgm:pt>
    <dgm:pt modelId="{7EDB938C-9B5D-49DC-AB75-F65EFA0EE86A}" type="pres">
      <dgm:prSet presAssocID="{93DF4187-552B-4A5D-978F-DC36F46A803B}" presName="hierRoot2" presStyleCnt="0">
        <dgm:presLayoutVars>
          <dgm:hierBranch/>
        </dgm:presLayoutVars>
      </dgm:prSet>
      <dgm:spPr/>
    </dgm:pt>
    <dgm:pt modelId="{D5A2D3B6-862B-45E0-A76A-7D582B16E6C7}" type="pres">
      <dgm:prSet presAssocID="{93DF4187-552B-4A5D-978F-DC36F46A803B}" presName="rootComposite" presStyleCnt="0"/>
      <dgm:spPr/>
    </dgm:pt>
    <dgm:pt modelId="{15B55D97-3D66-4D72-8E1C-BA188F4C384A}" type="pres">
      <dgm:prSet presAssocID="{93DF4187-552B-4A5D-978F-DC36F46A803B}" presName="rootText" presStyleLbl="node2" presStyleIdx="0" presStyleCnt="3">
        <dgm:presLayoutVars>
          <dgm:chPref val="3"/>
        </dgm:presLayoutVars>
      </dgm:prSet>
      <dgm:spPr/>
    </dgm:pt>
    <dgm:pt modelId="{97B27581-A749-44BF-9E0E-5FA0FF706E54}" type="pres">
      <dgm:prSet presAssocID="{93DF4187-552B-4A5D-978F-DC36F46A803B}" presName="rootConnector" presStyleLbl="node2" presStyleIdx="0" presStyleCnt="3"/>
      <dgm:spPr/>
    </dgm:pt>
    <dgm:pt modelId="{30B59C23-0FB5-4969-8BFD-D5DCF302174F}" type="pres">
      <dgm:prSet presAssocID="{93DF4187-552B-4A5D-978F-DC36F46A803B}" presName="hierChild4" presStyleCnt="0"/>
      <dgm:spPr/>
    </dgm:pt>
    <dgm:pt modelId="{ABFBAC5F-2D01-4DDA-938D-CC6F7759BC9C}" type="pres">
      <dgm:prSet presAssocID="{0909E8E3-A35D-4ADF-A4F7-BFE96935DB75}" presName="Name35" presStyleLbl="parChTrans1D3" presStyleIdx="0" presStyleCnt="12"/>
      <dgm:spPr/>
    </dgm:pt>
    <dgm:pt modelId="{DE9B379A-0716-48D5-A22B-A54F5312A085}" type="pres">
      <dgm:prSet presAssocID="{EF0311F5-06D3-47AB-B0E4-E84F6A5B6773}" presName="hierRoot2" presStyleCnt="0">
        <dgm:presLayoutVars>
          <dgm:hierBranch/>
        </dgm:presLayoutVars>
      </dgm:prSet>
      <dgm:spPr/>
    </dgm:pt>
    <dgm:pt modelId="{F907D736-8348-4C80-989B-5940FF2A0D91}" type="pres">
      <dgm:prSet presAssocID="{EF0311F5-06D3-47AB-B0E4-E84F6A5B6773}" presName="rootComposite" presStyleCnt="0"/>
      <dgm:spPr/>
    </dgm:pt>
    <dgm:pt modelId="{91C948CE-80AE-42F2-A20E-256D53FE0EDA}" type="pres">
      <dgm:prSet presAssocID="{EF0311F5-06D3-47AB-B0E4-E84F6A5B6773}" presName="rootText" presStyleLbl="node3" presStyleIdx="0" presStyleCnt="11">
        <dgm:presLayoutVars>
          <dgm:chPref val="3"/>
        </dgm:presLayoutVars>
      </dgm:prSet>
      <dgm:spPr/>
    </dgm:pt>
    <dgm:pt modelId="{73D0B3A6-FF20-41B1-850B-E98177CD50A9}" type="pres">
      <dgm:prSet presAssocID="{EF0311F5-06D3-47AB-B0E4-E84F6A5B6773}" presName="rootConnector" presStyleLbl="node3" presStyleIdx="0" presStyleCnt="11"/>
      <dgm:spPr/>
    </dgm:pt>
    <dgm:pt modelId="{62E233F1-969D-4E8D-AE9A-0DAC9F43A630}" type="pres">
      <dgm:prSet presAssocID="{EF0311F5-06D3-47AB-B0E4-E84F6A5B6773}" presName="hierChild4" presStyleCnt="0"/>
      <dgm:spPr/>
    </dgm:pt>
    <dgm:pt modelId="{BCC1277C-C87A-4EBE-9F20-D3F6A8A920F4}" type="pres">
      <dgm:prSet presAssocID="{1FBC8A13-DEA5-475B-B43D-645BEB2E5E3D}" presName="Name35" presStyleLbl="parChTrans1D4" presStyleIdx="0" presStyleCnt="33"/>
      <dgm:spPr/>
    </dgm:pt>
    <dgm:pt modelId="{9DAF7A16-E0D8-4D68-AA3B-F5CC3D2A1E10}" type="pres">
      <dgm:prSet presAssocID="{CBF1FA7E-2E4D-4FA8-877D-08881B3B9BB1}" presName="hierRoot2" presStyleCnt="0">
        <dgm:presLayoutVars>
          <dgm:hierBranch val="init"/>
        </dgm:presLayoutVars>
      </dgm:prSet>
      <dgm:spPr/>
    </dgm:pt>
    <dgm:pt modelId="{503F69DD-0043-48FF-B8C0-CA59E84AF622}" type="pres">
      <dgm:prSet presAssocID="{CBF1FA7E-2E4D-4FA8-877D-08881B3B9BB1}" presName="rootComposite" presStyleCnt="0"/>
      <dgm:spPr/>
    </dgm:pt>
    <dgm:pt modelId="{FCFDEE3E-4343-4106-A156-160E27D52652}" type="pres">
      <dgm:prSet presAssocID="{CBF1FA7E-2E4D-4FA8-877D-08881B3B9BB1}" presName="rootText" presStyleLbl="node4" presStyleIdx="0" presStyleCnt="33">
        <dgm:presLayoutVars>
          <dgm:chPref val="3"/>
        </dgm:presLayoutVars>
      </dgm:prSet>
      <dgm:spPr/>
    </dgm:pt>
    <dgm:pt modelId="{A049B3A8-2FC9-455C-A3A5-D6D71A5BD011}" type="pres">
      <dgm:prSet presAssocID="{CBF1FA7E-2E4D-4FA8-877D-08881B3B9BB1}" presName="rootConnector" presStyleLbl="node4" presStyleIdx="0" presStyleCnt="33"/>
      <dgm:spPr/>
    </dgm:pt>
    <dgm:pt modelId="{0EF15778-9B94-413B-BF3F-758A63956DE8}" type="pres">
      <dgm:prSet presAssocID="{CBF1FA7E-2E4D-4FA8-877D-08881B3B9BB1}" presName="hierChild4" presStyleCnt="0"/>
      <dgm:spPr/>
    </dgm:pt>
    <dgm:pt modelId="{673D068F-B3E7-4530-AA2F-AF6146B71088}" type="pres">
      <dgm:prSet presAssocID="{CBF1FA7E-2E4D-4FA8-877D-08881B3B9BB1}" presName="hierChild5" presStyleCnt="0"/>
      <dgm:spPr/>
    </dgm:pt>
    <dgm:pt modelId="{00BAA21F-2A78-46FC-8C17-B13E8B8D8EA2}" type="pres">
      <dgm:prSet presAssocID="{C730D90C-3F9A-4711-B371-82E599221A46}" presName="Name35" presStyleLbl="parChTrans1D4" presStyleIdx="1" presStyleCnt="33"/>
      <dgm:spPr/>
    </dgm:pt>
    <dgm:pt modelId="{E82F1EAA-38AA-492B-AA84-D2232050CC9C}" type="pres">
      <dgm:prSet presAssocID="{2BC130D1-5651-4556-B51D-9B1DFF2274A9}" presName="hierRoot2" presStyleCnt="0">
        <dgm:presLayoutVars>
          <dgm:hierBranch val="init"/>
        </dgm:presLayoutVars>
      </dgm:prSet>
      <dgm:spPr/>
    </dgm:pt>
    <dgm:pt modelId="{C901FB27-7593-48EF-A1AC-0B42B2CC0CC5}" type="pres">
      <dgm:prSet presAssocID="{2BC130D1-5651-4556-B51D-9B1DFF2274A9}" presName="rootComposite" presStyleCnt="0"/>
      <dgm:spPr/>
    </dgm:pt>
    <dgm:pt modelId="{56DFAD41-C588-4424-924A-FCD87C0197B1}" type="pres">
      <dgm:prSet presAssocID="{2BC130D1-5651-4556-B51D-9B1DFF2274A9}" presName="rootText" presStyleLbl="node4" presStyleIdx="1" presStyleCnt="33">
        <dgm:presLayoutVars>
          <dgm:chPref val="3"/>
        </dgm:presLayoutVars>
      </dgm:prSet>
      <dgm:spPr/>
    </dgm:pt>
    <dgm:pt modelId="{225912E1-3554-46A9-BE57-8A13E01BD24F}" type="pres">
      <dgm:prSet presAssocID="{2BC130D1-5651-4556-B51D-9B1DFF2274A9}" presName="rootConnector" presStyleLbl="node4" presStyleIdx="1" presStyleCnt="33"/>
      <dgm:spPr/>
    </dgm:pt>
    <dgm:pt modelId="{7BB0B662-A959-4D76-BB9A-A78F6CA0E395}" type="pres">
      <dgm:prSet presAssocID="{2BC130D1-5651-4556-B51D-9B1DFF2274A9}" presName="hierChild4" presStyleCnt="0"/>
      <dgm:spPr/>
    </dgm:pt>
    <dgm:pt modelId="{8506C840-321C-4B46-843B-63B11CAE6F3C}" type="pres">
      <dgm:prSet presAssocID="{C296D95F-C60A-43B7-9E1D-C24F0B5C0A14}" presName="Name37" presStyleLbl="parChTrans1D4" presStyleIdx="2" presStyleCnt="33"/>
      <dgm:spPr/>
    </dgm:pt>
    <dgm:pt modelId="{3F6D475C-9800-4342-92C6-0AAE92B59D18}" type="pres">
      <dgm:prSet presAssocID="{48998481-C5FB-41B0-9C69-B1CE799D8C04}" presName="hierRoot2" presStyleCnt="0">
        <dgm:presLayoutVars>
          <dgm:hierBranch val="init"/>
        </dgm:presLayoutVars>
      </dgm:prSet>
      <dgm:spPr/>
    </dgm:pt>
    <dgm:pt modelId="{72A33395-E4ED-4B55-94F5-8A6A7F44DF1E}" type="pres">
      <dgm:prSet presAssocID="{48998481-C5FB-41B0-9C69-B1CE799D8C04}" presName="rootComposite" presStyleCnt="0"/>
      <dgm:spPr/>
    </dgm:pt>
    <dgm:pt modelId="{F3407C78-262C-497F-8A20-00DFFC4D2A0A}" type="pres">
      <dgm:prSet presAssocID="{48998481-C5FB-41B0-9C69-B1CE799D8C04}" presName="rootText" presStyleLbl="node4" presStyleIdx="2" presStyleCnt="33">
        <dgm:presLayoutVars>
          <dgm:chPref val="3"/>
        </dgm:presLayoutVars>
      </dgm:prSet>
      <dgm:spPr/>
    </dgm:pt>
    <dgm:pt modelId="{D13B6F9C-F444-4862-849E-3EAEC5D04F74}" type="pres">
      <dgm:prSet presAssocID="{48998481-C5FB-41B0-9C69-B1CE799D8C04}" presName="rootConnector" presStyleLbl="node4" presStyleIdx="2" presStyleCnt="33"/>
      <dgm:spPr/>
    </dgm:pt>
    <dgm:pt modelId="{161CDB8F-7186-42DE-BA51-B58B2EABCA3B}" type="pres">
      <dgm:prSet presAssocID="{48998481-C5FB-41B0-9C69-B1CE799D8C04}" presName="hierChild4" presStyleCnt="0"/>
      <dgm:spPr/>
    </dgm:pt>
    <dgm:pt modelId="{2B856F62-5BDD-4043-8200-FA7995CE66EE}" type="pres">
      <dgm:prSet presAssocID="{48998481-C5FB-41B0-9C69-B1CE799D8C04}" presName="hierChild5" presStyleCnt="0"/>
      <dgm:spPr/>
    </dgm:pt>
    <dgm:pt modelId="{54FB7477-2F47-429A-838C-20DA19A05819}" type="pres">
      <dgm:prSet presAssocID="{DF5C7893-DA3C-4A16-A434-20B546FC0A5B}" presName="Name37" presStyleLbl="parChTrans1D4" presStyleIdx="3" presStyleCnt="33"/>
      <dgm:spPr/>
    </dgm:pt>
    <dgm:pt modelId="{553FB7DA-FF7C-4C7F-BFED-D65AE8E794E5}" type="pres">
      <dgm:prSet presAssocID="{BB0F44AF-59AD-4F47-A2E1-25A45A216CAB}" presName="hierRoot2" presStyleCnt="0">
        <dgm:presLayoutVars>
          <dgm:hierBranch val="init"/>
        </dgm:presLayoutVars>
      </dgm:prSet>
      <dgm:spPr/>
    </dgm:pt>
    <dgm:pt modelId="{FDF996BF-8426-4E1C-8531-7AC289425997}" type="pres">
      <dgm:prSet presAssocID="{BB0F44AF-59AD-4F47-A2E1-25A45A216CAB}" presName="rootComposite" presStyleCnt="0"/>
      <dgm:spPr/>
    </dgm:pt>
    <dgm:pt modelId="{A34A8BA6-092B-4DF5-8A70-0A26E6E74403}" type="pres">
      <dgm:prSet presAssocID="{BB0F44AF-59AD-4F47-A2E1-25A45A216CAB}" presName="rootText" presStyleLbl="node4" presStyleIdx="3" presStyleCnt="33">
        <dgm:presLayoutVars>
          <dgm:chPref val="3"/>
        </dgm:presLayoutVars>
      </dgm:prSet>
      <dgm:spPr/>
    </dgm:pt>
    <dgm:pt modelId="{4FD0F7F2-C41A-453E-88EB-571C69E6C3D2}" type="pres">
      <dgm:prSet presAssocID="{BB0F44AF-59AD-4F47-A2E1-25A45A216CAB}" presName="rootConnector" presStyleLbl="node4" presStyleIdx="3" presStyleCnt="33"/>
      <dgm:spPr/>
    </dgm:pt>
    <dgm:pt modelId="{68E3F99F-1FEC-47A1-B2A7-26DC28300B3B}" type="pres">
      <dgm:prSet presAssocID="{BB0F44AF-59AD-4F47-A2E1-25A45A216CAB}" presName="hierChild4" presStyleCnt="0"/>
      <dgm:spPr/>
    </dgm:pt>
    <dgm:pt modelId="{C86A7CFB-5053-4A7A-B636-F3C673E1B51E}" type="pres">
      <dgm:prSet presAssocID="{BB0F44AF-59AD-4F47-A2E1-25A45A216CAB}" presName="hierChild5" presStyleCnt="0"/>
      <dgm:spPr/>
    </dgm:pt>
    <dgm:pt modelId="{5A4BDB2B-EB9E-4266-8B7C-00D89AD72E7A}" type="pres">
      <dgm:prSet presAssocID="{F34E1871-D9C5-41D0-ABC1-4F2CB079DC49}" presName="Name37" presStyleLbl="parChTrans1D4" presStyleIdx="4" presStyleCnt="33"/>
      <dgm:spPr/>
    </dgm:pt>
    <dgm:pt modelId="{1B58E025-A71F-4853-8463-289363397AB5}" type="pres">
      <dgm:prSet presAssocID="{D432A5DE-29F6-4F4B-A12A-4240A49BD683}" presName="hierRoot2" presStyleCnt="0">
        <dgm:presLayoutVars>
          <dgm:hierBranch val="init"/>
        </dgm:presLayoutVars>
      </dgm:prSet>
      <dgm:spPr/>
    </dgm:pt>
    <dgm:pt modelId="{92449762-7512-46EA-837F-A7BDBFC531A3}" type="pres">
      <dgm:prSet presAssocID="{D432A5DE-29F6-4F4B-A12A-4240A49BD683}" presName="rootComposite" presStyleCnt="0"/>
      <dgm:spPr/>
    </dgm:pt>
    <dgm:pt modelId="{AD4D1495-B81C-4C33-949C-093471467201}" type="pres">
      <dgm:prSet presAssocID="{D432A5DE-29F6-4F4B-A12A-4240A49BD683}" presName="rootText" presStyleLbl="node4" presStyleIdx="4" presStyleCnt="33">
        <dgm:presLayoutVars>
          <dgm:chPref val="3"/>
        </dgm:presLayoutVars>
      </dgm:prSet>
      <dgm:spPr/>
    </dgm:pt>
    <dgm:pt modelId="{DE1C1D37-B8D4-46D2-9C90-D774DE85CFA0}" type="pres">
      <dgm:prSet presAssocID="{D432A5DE-29F6-4F4B-A12A-4240A49BD683}" presName="rootConnector" presStyleLbl="node4" presStyleIdx="4" presStyleCnt="33"/>
      <dgm:spPr/>
    </dgm:pt>
    <dgm:pt modelId="{C559AD8C-6773-4BCF-B816-4197255105B4}" type="pres">
      <dgm:prSet presAssocID="{D432A5DE-29F6-4F4B-A12A-4240A49BD683}" presName="hierChild4" presStyleCnt="0"/>
      <dgm:spPr/>
    </dgm:pt>
    <dgm:pt modelId="{30CF4BE2-798B-4875-AAC3-1C8728A7373E}" type="pres">
      <dgm:prSet presAssocID="{D432A5DE-29F6-4F4B-A12A-4240A49BD683}" presName="hierChild5" presStyleCnt="0"/>
      <dgm:spPr/>
    </dgm:pt>
    <dgm:pt modelId="{34BAB620-5EEC-414F-B2EB-6D14489DC989}" type="pres">
      <dgm:prSet presAssocID="{6F08C0CA-C5EB-4D7A-B5E6-43D393D609C2}" presName="Name37" presStyleLbl="parChTrans1D4" presStyleIdx="5" presStyleCnt="33"/>
      <dgm:spPr/>
    </dgm:pt>
    <dgm:pt modelId="{1AB00CE9-855C-453A-AB63-7D8C027D51A0}" type="pres">
      <dgm:prSet presAssocID="{5A98B266-06FE-42EF-9DDC-1705D7263CAB}" presName="hierRoot2" presStyleCnt="0">
        <dgm:presLayoutVars>
          <dgm:hierBranch val="init"/>
        </dgm:presLayoutVars>
      </dgm:prSet>
      <dgm:spPr/>
    </dgm:pt>
    <dgm:pt modelId="{80B7D72E-317B-4AB3-B6FE-82C2DD727E60}" type="pres">
      <dgm:prSet presAssocID="{5A98B266-06FE-42EF-9DDC-1705D7263CAB}" presName="rootComposite" presStyleCnt="0"/>
      <dgm:spPr/>
    </dgm:pt>
    <dgm:pt modelId="{58C6F5F7-CDA4-4E30-99BC-613360BE8A13}" type="pres">
      <dgm:prSet presAssocID="{5A98B266-06FE-42EF-9DDC-1705D7263CAB}" presName="rootText" presStyleLbl="node4" presStyleIdx="5" presStyleCnt="33">
        <dgm:presLayoutVars>
          <dgm:chPref val="3"/>
        </dgm:presLayoutVars>
      </dgm:prSet>
      <dgm:spPr/>
    </dgm:pt>
    <dgm:pt modelId="{19132173-8BA2-457E-B660-48FD30E761B3}" type="pres">
      <dgm:prSet presAssocID="{5A98B266-06FE-42EF-9DDC-1705D7263CAB}" presName="rootConnector" presStyleLbl="node4" presStyleIdx="5" presStyleCnt="33"/>
      <dgm:spPr/>
    </dgm:pt>
    <dgm:pt modelId="{A1306AB1-48C5-48BA-A905-6D65F89B978D}" type="pres">
      <dgm:prSet presAssocID="{5A98B266-06FE-42EF-9DDC-1705D7263CAB}" presName="hierChild4" presStyleCnt="0"/>
      <dgm:spPr/>
    </dgm:pt>
    <dgm:pt modelId="{177B7D73-0CA7-4A01-A790-A6796B2C127C}" type="pres">
      <dgm:prSet presAssocID="{5A98B266-06FE-42EF-9DDC-1705D7263CAB}" presName="hierChild5" presStyleCnt="0"/>
      <dgm:spPr/>
    </dgm:pt>
    <dgm:pt modelId="{37DED67B-7FAD-417E-BD7F-337C229B282B}" type="pres">
      <dgm:prSet presAssocID="{2BC130D1-5651-4556-B51D-9B1DFF2274A9}" presName="hierChild5" presStyleCnt="0"/>
      <dgm:spPr/>
    </dgm:pt>
    <dgm:pt modelId="{B8EF478F-CC9C-4A1B-8E80-9ACD9D4D25D7}" type="pres">
      <dgm:prSet presAssocID="{EF0311F5-06D3-47AB-B0E4-E84F6A5B6773}" presName="hierChild5" presStyleCnt="0"/>
      <dgm:spPr/>
    </dgm:pt>
    <dgm:pt modelId="{9E0B53FE-DFD7-4F78-817A-18F48241E92A}" type="pres">
      <dgm:prSet presAssocID="{E5E472F5-63B4-45E6-8BB0-147526E8C376}" presName="Name35" presStyleLbl="parChTrans1D3" presStyleIdx="1" presStyleCnt="12"/>
      <dgm:spPr/>
    </dgm:pt>
    <dgm:pt modelId="{4725B7AC-BE15-4B07-AE81-2D1C3F135AAC}" type="pres">
      <dgm:prSet presAssocID="{D926F7E2-D2EE-4380-9E3D-1569E0885168}" presName="hierRoot2" presStyleCnt="0">
        <dgm:presLayoutVars>
          <dgm:hierBranch val="init"/>
        </dgm:presLayoutVars>
      </dgm:prSet>
      <dgm:spPr/>
    </dgm:pt>
    <dgm:pt modelId="{2C8F9F99-F011-4452-B737-4EE3A1E6E668}" type="pres">
      <dgm:prSet presAssocID="{D926F7E2-D2EE-4380-9E3D-1569E0885168}" presName="rootComposite" presStyleCnt="0"/>
      <dgm:spPr/>
    </dgm:pt>
    <dgm:pt modelId="{8827B8EF-C3CA-497B-835C-3CE4DDF7C012}" type="pres">
      <dgm:prSet presAssocID="{D926F7E2-D2EE-4380-9E3D-1569E0885168}" presName="rootText" presStyleLbl="node3" presStyleIdx="1" presStyleCnt="11">
        <dgm:presLayoutVars>
          <dgm:chPref val="3"/>
        </dgm:presLayoutVars>
      </dgm:prSet>
      <dgm:spPr/>
    </dgm:pt>
    <dgm:pt modelId="{E8AC9BD4-0BED-482A-806C-7043E735B812}" type="pres">
      <dgm:prSet presAssocID="{D926F7E2-D2EE-4380-9E3D-1569E0885168}" presName="rootConnector" presStyleLbl="node3" presStyleIdx="1" presStyleCnt="11"/>
      <dgm:spPr/>
    </dgm:pt>
    <dgm:pt modelId="{9B72010A-FBBC-4AA1-8F81-2814508F41C7}" type="pres">
      <dgm:prSet presAssocID="{D926F7E2-D2EE-4380-9E3D-1569E0885168}" presName="hierChild4" presStyleCnt="0"/>
      <dgm:spPr/>
    </dgm:pt>
    <dgm:pt modelId="{D279AB94-FAF6-4CF8-842F-FF07E96F0ED1}" type="pres">
      <dgm:prSet presAssocID="{ED87A863-F18C-4B3F-8F6F-9FC8486492C8}" presName="Name37" presStyleLbl="parChTrans1D4" presStyleIdx="6" presStyleCnt="33"/>
      <dgm:spPr/>
    </dgm:pt>
    <dgm:pt modelId="{24AD3AE7-4F25-4F8F-93DD-BEA0886FE412}" type="pres">
      <dgm:prSet presAssocID="{F8BC8811-8F0C-40C9-8427-4A6B2C8440D4}" presName="hierRoot2" presStyleCnt="0">
        <dgm:presLayoutVars>
          <dgm:hierBranch val="init"/>
        </dgm:presLayoutVars>
      </dgm:prSet>
      <dgm:spPr/>
    </dgm:pt>
    <dgm:pt modelId="{875F8ECB-585C-4822-8B78-3837E7BBD252}" type="pres">
      <dgm:prSet presAssocID="{F8BC8811-8F0C-40C9-8427-4A6B2C8440D4}" presName="rootComposite" presStyleCnt="0"/>
      <dgm:spPr/>
    </dgm:pt>
    <dgm:pt modelId="{5353E1E5-4C52-42CA-8D40-9D2390908944}" type="pres">
      <dgm:prSet presAssocID="{F8BC8811-8F0C-40C9-8427-4A6B2C8440D4}" presName="rootText" presStyleLbl="node4" presStyleIdx="6" presStyleCnt="33">
        <dgm:presLayoutVars>
          <dgm:chPref val="3"/>
        </dgm:presLayoutVars>
      </dgm:prSet>
      <dgm:spPr/>
    </dgm:pt>
    <dgm:pt modelId="{198DCBD4-5E17-4CC4-8805-514032479F0B}" type="pres">
      <dgm:prSet presAssocID="{F8BC8811-8F0C-40C9-8427-4A6B2C8440D4}" presName="rootConnector" presStyleLbl="node4" presStyleIdx="6" presStyleCnt="33"/>
      <dgm:spPr/>
    </dgm:pt>
    <dgm:pt modelId="{A0A2CB90-446D-4996-B61A-F948138B3FF2}" type="pres">
      <dgm:prSet presAssocID="{F8BC8811-8F0C-40C9-8427-4A6B2C8440D4}" presName="hierChild4" presStyleCnt="0"/>
      <dgm:spPr/>
    </dgm:pt>
    <dgm:pt modelId="{AB86E038-46E3-4999-AC6A-200ED4D0DEE4}" type="pres">
      <dgm:prSet presAssocID="{F8BC8811-8F0C-40C9-8427-4A6B2C8440D4}" presName="hierChild5" presStyleCnt="0"/>
      <dgm:spPr/>
    </dgm:pt>
    <dgm:pt modelId="{07E84A83-C0FF-4DF0-BC30-41D689395F1E}" type="pres">
      <dgm:prSet presAssocID="{A136070E-90C5-4712-8CC1-D27FAD5577D1}" presName="Name37" presStyleLbl="parChTrans1D4" presStyleIdx="7" presStyleCnt="33"/>
      <dgm:spPr/>
    </dgm:pt>
    <dgm:pt modelId="{B2E81329-4388-4E36-9CA7-DA1482447D23}" type="pres">
      <dgm:prSet presAssocID="{E3A55CB8-0430-4B2E-B85D-4A8F10E7EC9B}" presName="hierRoot2" presStyleCnt="0">
        <dgm:presLayoutVars>
          <dgm:hierBranch val="init"/>
        </dgm:presLayoutVars>
      </dgm:prSet>
      <dgm:spPr/>
    </dgm:pt>
    <dgm:pt modelId="{F809DC56-DC11-4B6C-A30E-4DA45D3E35B9}" type="pres">
      <dgm:prSet presAssocID="{E3A55CB8-0430-4B2E-B85D-4A8F10E7EC9B}" presName="rootComposite" presStyleCnt="0"/>
      <dgm:spPr/>
    </dgm:pt>
    <dgm:pt modelId="{1A2C5987-4E51-45C4-B46D-FDD3F365C9CD}" type="pres">
      <dgm:prSet presAssocID="{E3A55CB8-0430-4B2E-B85D-4A8F10E7EC9B}" presName="rootText" presStyleLbl="node4" presStyleIdx="7" presStyleCnt="33">
        <dgm:presLayoutVars>
          <dgm:chPref val="3"/>
        </dgm:presLayoutVars>
      </dgm:prSet>
      <dgm:spPr/>
    </dgm:pt>
    <dgm:pt modelId="{2289A03D-2277-4503-95E7-CEEEEE8A975F}" type="pres">
      <dgm:prSet presAssocID="{E3A55CB8-0430-4B2E-B85D-4A8F10E7EC9B}" presName="rootConnector" presStyleLbl="node4" presStyleIdx="7" presStyleCnt="33"/>
      <dgm:spPr/>
    </dgm:pt>
    <dgm:pt modelId="{1E2E29A5-5991-43EA-9994-9C7EA48B4685}" type="pres">
      <dgm:prSet presAssocID="{E3A55CB8-0430-4B2E-B85D-4A8F10E7EC9B}" presName="hierChild4" presStyleCnt="0"/>
      <dgm:spPr/>
    </dgm:pt>
    <dgm:pt modelId="{66422153-B186-4622-A448-E90E64E02C94}" type="pres">
      <dgm:prSet presAssocID="{E3A55CB8-0430-4B2E-B85D-4A8F10E7EC9B}" presName="hierChild5" presStyleCnt="0"/>
      <dgm:spPr/>
    </dgm:pt>
    <dgm:pt modelId="{CEDAE8CF-9988-45DA-AE98-59819560C404}" type="pres">
      <dgm:prSet presAssocID="{AC7064CC-72F9-4233-BB3D-ED066459AE7A}" presName="Name37" presStyleLbl="parChTrans1D4" presStyleIdx="8" presStyleCnt="33"/>
      <dgm:spPr/>
    </dgm:pt>
    <dgm:pt modelId="{8E5129A6-5584-4DA9-8146-DD6541967B0C}" type="pres">
      <dgm:prSet presAssocID="{EA91EA2E-3696-45DE-B77B-8B24598A34FA}" presName="hierRoot2" presStyleCnt="0">
        <dgm:presLayoutVars>
          <dgm:hierBranch val="init"/>
        </dgm:presLayoutVars>
      </dgm:prSet>
      <dgm:spPr/>
    </dgm:pt>
    <dgm:pt modelId="{1BE3867B-4CCE-4ABA-A494-E0979D6A7923}" type="pres">
      <dgm:prSet presAssocID="{EA91EA2E-3696-45DE-B77B-8B24598A34FA}" presName="rootComposite" presStyleCnt="0"/>
      <dgm:spPr/>
    </dgm:pt>
    <dgm:pt modelId="{4BCAC304-4683-4D93-A2BD-6CCFD9148022}" type="pres">
      <dgm:prSet presAssocID="{EA91EA2E-3696-45DE-B77B-8B24598A34FA}" presName="rootText" presStyleLbl="node4" presStyleIdx="8" presStyleCnt="33">
        <dgm:presLayoutVars>
          <dgm:chPref val="3"/>
        </dgm:presLayoutVars>
      </dgm:prSet>
      <dgm:spPr/>
    </dgm:pt>
    <dgm:pt modelId="{9792C30C-9396-4493-B5D6-1D9261F1BB64}" type="pres">
      <dgm:prSet presAssocID="{EA91EA2E-3696-45DE-B77B-8B24598A34FA}" presName="rootConnector" presStyleLbl="node4" presStyleIdx="8" presStyleCnt="33"/>
      <dgm:spPr/>
    </dgm:pt>
    <dgm:pt modelId="{477CC0BD-3505-455E-BEF1-8D649CC1F9AD}" type="pres">
      <dgm:prSet presAssocID="{EA91EA2E-3696-45DE-B77B-8B24598A34FA}" presName="hierChild4" presStyleCnt="0"/>
      <dgm:spPr/>
    </dgm:pt>
    <dgm:pt modelId="{B0DDF08F-3A60-4062-9C5A-A99693817F0D}" type="pres">
      <dgm:prSet presAssocID="{EA91EA2E-3696-45DE-B77B-8B24598A34FA}" presName="hierChild5" presStyleCnt="0"/>
      <dgm:spPr/>
    </dgm:pt>
    <dgm:pt modelId="{A2E06E0C-8B3C-43A8-8EBD-86FE4112407C}" type="pres">
      <dgm:prSet presAssocID="{07D1420F-C78F-4257-B061-86C251B4EA39}" presName="Name37" presStyleLbl="parChTrans1D4" presStyleIdx="9" presStyleCnt="33"/>
      <dgm:spPr/>
    </dgm:pt>
    <dgm:pt modelId="{E897D179-B8CF-489A-BB52-7266EB88CE32}" type="pres">
      <dgm:prSet presAssocID="{EF233740-B684-40B3-A21A-53DBF018F5AE}" presName="hierRoot2" presStyleCnt="0">
        <dgm:presLayoutVars>
          <dgm:hierBranch val="init"/>
        </dgm:presLayoutVars>
      </dgm:prSet>
      <dgm:spPr/>
    </dgm:pt>
    <dgm:pt modelId="{3490995B-395C-40E9-B44C-B5CDA44D43E2}" type="pres">
      <dgm:prSet presAssocID="{EF233740-B684-40B3-A21A-53DBF018F5AE}" presName="rootComposite" presStyleCnt="0"/>
      <dgm:spPr/>
    </dgm:pt>
    <dgm:pt modelId="{9D8023ED-BE5C-4B3B-AC03-681CCB0FC6D5}" type="pres">
      <dgm:prSet presAssocID="{EF233740-B684-40B3-A21A-53DBF018F5AE}" presName="rootText" presStyleLbl="node4" presStyleIdx="9" presStyleCnt="33">
        <dgm:presLayoutVars>
          <dgm:chPref val="3"/>
        </dgm:presLayoutVars>
      </dgm:prSet>
      <dgm:spPr/>
    </dgm:pt>
    <dgm:pt modelId="{2A697237-6C27-467C-A3E6-D991463CF2B6}" type="pres">
      <dgm:prSet presAssocID="{EF233740-B684-40B3-A21A-53DBF018F5AE}" presName="rootConnector" presStyleLbl="node4" presStyleIdx="9" presStyleCnt="33"/>
      <dgm:spPr/>
    </dgm:pt>
    <dgm:pt modelId="{84C3BA0D-3A32-47B0-B14D-96F678FFBCB5}" type="pres">
      <dgm:prSet presAssocID="{EF233740-B684-40B3-A21A-53DBF018F5AE}" presName="hierChild4" presStyleCnt="0"/>
      <dgm:spPr/>
    </dgm:pt>
    <dgm:pt modelId="{EDC082F8-FB9F-4F0C-BEB8-F80842C94282}" type="pres">
      <dgm:prSet presAssocID="{EF233740-B684-40B3-A21A-53DBF018F5AE}" presName="hierChild5" presStyleCnt="0"/>
      <dgm:spPr/>
    </dgm:pt>
    <dgm:pt modelId="{F674C352-1BEA-4D91-BFB8-036FE3381995}" type="pres">
      <dgm:prSet presAssocID="{9FE93A0A-8972-4CD1-A325-99660C1AD043}" presName="Name37" presStyleLbl="parChTrans1D4" presStyleIdx="10" presStyleCnt="33"/>
      <dgm:spPr/>
    </dgm:pt>
    <dgm:pt modelId="{24BE47BB-0F3C-4A84-B832-AF7833BF1A7C}" type="pres">
      <dgm:prSet presAssocID="{F7C6BBA5-DF78-422A-9B37-40F9902DCACA}" presName="hierRoot2" presStyleCnt="0">
        <dgm:presLayoutVars>
          <dgm:hierBranch val="init"/>
        </dgm:presLayoutVars>
      </dgm:prSet>
      <dgm:spPr/>
    </dgm:pt>
    <dgm:pt modelId="{25EA2F2B-0072-4DA8-A357-1B11139B1B76}" type="pres">
      <dgm:prSet presAssocID="{F7C6BBA5-DF78-422A-9B37-40F9902DCACA}" presName="rootComposite" presStyleCnt="0"/>
      <dgm:spPr/>
    </dgm:pt>
    <dgm:pt modelId="{0FD6D08A-B2D0-4CD3-9EAF-01DFFD1E3AFA}" type="pres">
      <dgm:prSet presAssocID="{F7C6BBA5-DF78-422A-9B37-40F9902DCACA}" presName="rootText" presStyleLbl="node4" presStyleIdx="10" presStyleCnt="33">
        <dgm:presLayoutVars>
          <dgm:chPref val="3"/>
        </dgm:presLayoutVars>
      </dgm:prSet>
      <dgm:spPr/>
    </dgm:pt>
    <dgm:pt modelId="{CCF622A9-AC18-405E-9076-05AB51971EB0}" type="pres">
      <dgm:prSet presAssocID="{F7C6BBA5-DF78-422A-9B37-40F9902DCACA}" presName="rootConnector" presStyleLbl="node4" presStyleIdx="10" presStyleCnt="33"/>
      <dgm:spPr/>
    </dgm:pt>
    <dgm:pt modelId="{F76FBEC5-872E-40E7-93D4-50AF79AD1C06}" type="pres">
      <dgm:prSet presAssocID="{F7C6BBA5-DF78-422A-9B37-40F9902DCACA}" presName="hierChild4" presStyleCnt="0"/>
      <dgm:spPr/>
    </dgm:pt>
    <dgm:pt modelId="{5AE5B540-175D-4B8B-B979-0D8E361009B9}" type="pres">
      <dgm:prSet presAssocID="{F7C6BBA5-DF78-422A-9B37-40F9902DCACA}" presName="hierChild5" presStyleCnt="0"/>
      <dgm:spPr/>
    </dgm:pt>
    <dgm:pt modelId="{16B3A413-CF1C-45F6-8F5B-A431E4D497A1}" type="pres">
      <dgm:prSet presAssocID="{D926F7E2-D2EE-4380-9E3D-1569E0885168}" presName="hierChild5" presStyleCnt="0"/>
      <dgm:spPr/>
    </dgm:pt>
    <dgm:pt modelId="{0AB5FE2B-572A-4D3F-BEE5-CA9C2F99BD72}" type="pres">
      <dgm:prSet presAssocID="{4069B8F3-02F3-4DA0-8382-764C2AB67614}" presName="Name35" presStyleLbl="parChTrans1D3" presStyleIdx="2" presStyleCnt="12"/>
      <dgm:spPr/>
    </dgm:pt>
    <dgm:pt modelId="{8545D869-E468-4C10-8419-A60B6D224829}" type="pres">
      <dgm:prSet presAssocID="{8F51B175-24FD-40AA-AF2A-DC9B55702C54}" presName="hierRoot2" presStyleCnt="0">
        <dgm:presLayoutVars>
          <dgm:hierBranch val="init"/>
        </dgm:presLayoutVars>
      </dgm:prSet>
      <dgm:spPr/>
    </dgm:pt>
    <dgm:pt modelId="{74231FD4-C0E0-4F4F-8199-4B00CCBE5446}" type="pres">
      <dgm:prSet presAssocID="{8F51B175-24FD-40AA-AF2A-DC9B55702C54}" presName="rootComposite" presStyleCnt="0"/>
      <dgm:spPr/>
    </dgm:pt>
    <dgm:pt modelId="{4237402A-16F4-4C27-817A-1378F938D8AD}" type="pres">
      <dgm:prSet presAssocID="{8F51B175-24FD-40AA-AF2A-DC9B55702C54}" presName="rootText" presStyleLbl="node3" presStyleIdx="2" presStyleCnt="11">
        <dgm:presLayoutVars>
          <dgm:chPref val="3"/>
        </dgm:presLayoutVars>
      </dgm:prSet>
      <dgm:spPr/>
    </dgm:pt>
    <dgm:pt modelId="{172198FC-C593-4559-8D46-74888DF4373D}" type="pres">
      <dgm:prSet presAssocID="{8F51B175-24FD-40AA-AF2A-DC9B55702C54}" presName="rootConnector" presStyleLbl="node3" presStyleIdx="2" presStyleCnt="11"/>
      <dgm:spPr/>
    </dgm:pt>
    <dgm:pt modelId="{DC713A36-B864-46EA-AAEF-B2C7536F8CF2}" type="pres">
      <dgm:prSet presAssocID="{8F51B175-24FD-40AA-AF2A-DC9B55702C54}" presName="hierChild4" presStyleCnt="0"/>
      <dgm:spPr/>
    </dgm:pt>
    <dgm:pt modelId="{3624178E-096D-4227-9B3D-87FB9EF7D955}" type="pres">
      <dgm:prSet presAssocID="{8F51B175-24FD-40AA-AF2A-DC9B55702C54}" presName="hierChild5" presStyleCnt="0"/>
      <dgm:spPr/>
    </dgm:pt>
    <dgm:pt modelId="{9B4078B4-6535-497A-A787-34B6916FB9EC}" type="pres">
      <dgm:prSet presAssocID="{93DF4187-552B-4A5D-978F-DC36F46A803B}" presName="hierChild5" presStyleCnt="0"/>
      <dgm:spPr/>
    </dgm:pt>
    <dgm:pt modelId="{8C425DA2-F49A-49AA-8BCE-C5C90495D52C}" type="pres">
      <dgm:prSet presAssocID="{AFFA1131-4202-4725-924F-D732F4DB03CF}" presName="Name37" presStyleLbl="parChTrans1D2" presStyleIdx="1" presStyleCnt="5"/>
      <dgm:spPr/>
    </dgm:pt>
    <dgm:pt modelId="{0C1FEB53-8783-4D0F-B6FE-A40238614A9F}" type="pres">
      <dgm:prSet presAssocID="{F512CF7E-3FF6-43D3-AE7B-2DE4C8619DB8}" presName="hierRoot2" presStyleCnt="0">
        <dgm:presLayoutVars>
          <dgm:hierBranch val="init"/>
        </dgm:presLayoutVars>
      </dgm:prSet>
      <dgm:spPr/>
    </dgm:pt>
    <dgm:pt modelId="{85FA10D4-88A6-448B-99D3-55FEFD2983DC}" type="pres">
      <dgm:prSet presAssocID="{F512CF7E-3FF6-43D3-AE7B-2DE4C8619DB8}" presName="rootComposite" presStyleCnt="0"/>
      <dgm:spPr/>
    </dgm:pt>
    <dgm:pt modelId="{CC69EEEC-F9A2-4899-BE93-1C97638DD8EE}" type="pres">
      <dgm:prSet presAssocID="{F512CF7E-3FF6-43D3-AE7B-2DE4C8619DB8}" presName="rootText" presStyleLbl="node2" presStyleIdx="1" presStyleCnt="3">
        <dgm:presLayoutVars>
          <dgm:chPref val="3"/>
        </dgm:presLayoutVars>
      </dgm:prSet>
      <dgm:spPr/>
    </dgm:pt>
    <dgm:pt modelId="{A5E65EF8-D3BE-49C7-92E0-AD4F71235AD8}" type="pres">
      <dgm:prSet presAssocID="{F512CF7E-3FF6-43D3-AE7B-2DE4C8619DB8}" presName="rootConnector" presStyleLbl="node2" presStyleIdx="1" presStyleCnt="3"/>
      <dgm:spPr/>
    </dgm:pt>
    <dgm:pt modelId="{B85EC8E2-E4C6-45FF-823F-9561CB5501AF}" type="pres">
      <dgm:prSet presAssocID="{F512CF7E-3FF6-43D3-AE7B-2DE4C8619DB8}" presName="hierChild4" presStyleCnt="0"/>
      <dgm:spPr/>
    </dgm:pt>
    <dgm:pt modelId="{B9D53107-7E18-4E9C-8D4B-563D18B4B829}" type="pres">
      <dgm:prSet presAssocID="{0F4BA270-BBC7-41C6-9E74-E4101708DCE6}" presName="Name37" presStyleLbl="parChTrans1D3" presStyleIdx="3" presStyleCnt="12"/>
      <dgm:spPr/>
    </dgm:pt>
    <dgm:pt modelId="{AA20E12C-1075-4AFD-B9E9-90F168D3C5DD}" type="pres">
      <dgm:prSet presAssocID="{CDEC7377-C092-4A3B-BA14-ED5DC39EB3C2}" presName="hierRoot2" presStyleCnt="0">
        <dgm:presLayoutVars>
          <dgm:hierBranch/>
        </dgm:presLayoutVars>
      </dgm:prSet>
      <dgm:spPr/>
    </dgm:pt>
    <dgm:pt modelId="{51148DF5-7382-4FA4-958E-9F1CD31ABE59}" type="pres">
      <dgm:prSet presAssocID="{CDEC7377-C092-4A3B-BA14-ED5DC39EB3C2}" presName="rootComposite" presStyleCnt="0"/>
      <dgm:spPr/>
    </dgm:pt>
    <dgm:pt modelId="{40FB3B06-688E-4405-8B83-A0FBB7054C49}" type="pres">
      <dgm:prSet presAssocID="{CDEC7377-C092-4A3B-BA14-ED5DC39EB3C2}" presName="rootText" presStyleLbl="node3" presStyleIdx="3" presStyleCnt="11">
        <dgm:presLayoutVars>
          <dgm:chPref val="3"/>
        </dgm:presLayoutVars>
      </dgm:prSet>
      <dgm:spPr/>
    </dgm:pt>
    <dgm:pt modelId="{F1FF37EC-78D6-4B7D-ADBA-84DA060AD8CE}" type="pres">
      <dgm:prSet presAssocID="{CDEC7377-C092-4A3B-BA14-ED5DC39EB3C2}" presName="rootConnector" presStyleLbl="node3" presStyleIdx="3" presStyleCnt="11"/>
      <dgm:spPr/>
    </dgm:pt>
    <dgm:pt modelId="{2CC1DC1E-AABE-42D3-86B0-804295E32381}" type="pres">
      <dgm:prSet presAssocID="{CDEC7377-C092-4A3B-BA14-ED5DC39EB3C2}" presName="hierChild4" presStyleCnt="0"/>
      <dgm:spPr/>
    </dgm:pt>
    <dgm:pt modelId="{53DAC02D-2A4E-40A4-9C05-91261DCEAEC3}" type="pres">
      <dgm:prSet presAssocID="{FB7F0C3D-3F7C-4596-A4F7-7F511A119C7B}" presName="Name35" presStyleLbl="parChTrans1D4" presStyleIdx="11" presStyleCnt="33"/>
      <dgm:spPr/>
    </dgm:pt>
    <dgm:pt modelId="{B65B69E0-1EE7-408D-8529-19CDC51AD64D}" type="pres">
      <dgm:prSet presAssocID="{26DFDE23-A979-467D-880E-DFD4B0AE3625}" presName="hierRoot2" presStyleCnt="0">
        <dgm:presLayoutVars>
          <dgm:hierBranch val="r"/>
        </dgm:presLayoutVars>
      </dgm:prSet>
      <dgm:spPr/>
    </dgm:pt>
    <dgm:pt modelId="{FFCF8C83-B0A8-48AD-9073-5984F151669C}" type="pres">
      <dgm:prSet presAssocID="{26DFDE23-A979-467D-880E-DFD4B0AE3625}" presName="rootComposite" presStyleCnt="0"/>
      <dgm:spPr/>
    </dgm:pt>
    <dgm:pt modelId="{4D9D438D-A0CA-4630-9EEA-63650E375754}" type="pres">
      <dgm:prSet presAssocID="{26DFDE23-A979-467D-880E-DFD4B0AE3625}" presName="rootText" presStyleLbl="node4" presStyleIdx="11" presStyleCnt="33">
        <dgm:presLayoutVars>
          <dgm:chPref val="3"/>
        </dgm:presLayoutVars>
      </dgm:prSet>
      <dgm:spPr/>
    </dgm:pt>
    <dgm:pt modelId="{A93BD3B4-2E12-42B3-B6DD-51927AEFAB9E}" type="pres">
      <dgm:prSet presAssocID="{26DFDE23-A979-467D-880E-DFD4B0AE3625}" presName="rootConnector" presStyleLbl="node4" presStyleIdx="11" presStyleCnt="33"/>
      <dgm:spPr/>
    </dgm:pt>
    <dgm:pt modelId="{38FDA1CD-8D67-4008-ACF1-545468F091F3}" type="pres">
      <dgm:prSet presAssocID="{26DFDE23-A979-467D-880E-DFD4B0AE3625}" presName="hierChild4" presStyleCnt="0"/>
      <dgm:spPr/>
    </dgm:pt>
    <dgm:pt modelId="{38A683CC-CDC8-4B05-BF2B-2ADD8E2C585C}" type="pres">
      <dgm:prSet presAssocID="{4031EC83-D174-4BA9-94CA-8AF74970BD4B}" presName="Name50" presStyleLbl="parChTrans1D4" presStyleIdx="12" presStyleCnt="33"/>
      <dgm:spPr/>
    </dgm:pt>
    <dgm:pt modelId="{3EE8ECF8-5B1C-4037-B1F8-843D8B425D67}" type="pres">
      <dgm:prSet presAssocID="{B81EDACB-7FF1-4E6B-93D6-DA95D4DFAD17}" presName="hierRoot2" presStyleCnt="0">
        <dgm:presLayoutVars>
          <dgm:hierBranch val="init"/>
        </dgm:presLayoutVars>
      </dgm:prSet>
      <dgm:spPr/>
    </dgm:pt>
    <dgm:pt modelId="{8D0B9F26-C0E4-4EA1-9746-514FE6D38303}" type="pres">
      <dgm:prSet presAssocID="{B81EDACB-7FF1-4E6B-93D6-DA95D4DFAD17}" presName="rootComposite" presStyleCnt="0"/>
      <dgm:spPr/>
    </dgm:pt>
    <dgm:pt modelId="{6C97F07F-1429-4AF4-93C4-84E77947814E}" type="pres">
      <dgm:prSet presAssocID="{B81EDACB-7FF1-4E6B-93D6-DA95D4DFAD17}" presName="rootText" presStyleLbl="node4" presStyleIdx="12" presStyleCnt="33">
        <dgm:presLayoutVars>
          <dgm:chPref val="3"/>
        </dgm:presLayoutVars>
      </dgm:prSet>
      <dgm:spPr/>
    </dgm:pt>
    <dgm:pt modelId="{559A35C5-83A1-41E4-AEDE-CBFBFB8F7754}" type="pres">
      <dgm:prSet presAssocID="{B81EDACB-7FF1-4E6B-93D6-DA95D4DFAD17}" presName="rootConnector" presStyleLbl="node4" presStyleIdx="12" presStyleCnt="33"/>
      <dgm:spPr/>
    </dgm:pt>
    <dgm:pt modelId="{E123C881-1AFB-46B8-A6C4-A26CCA19EBFA}" type="pres">
      <dgm:prSet presAssocID="{B81EDACB-7FF1-4E6B-93D6-DA95D4DFAD17}" presName="hierChild4" presStyleCnt="0"/>
      <dgm:spPr/>
    </dgm:pt>
    <dgm:pt modelId="{BE11DAE9-89BD-4A5C-9A5F-357B430A99D4}" type="pres">
      <dgm:prSet presAssocID="{B81EDACB-7FF1-4E6B-93D6-DA95D4DFAD17}" presName="hierChild5" presStyleCnt="0"/>
      <dgm:spPr/>
    </dgm:pt>
    <dgm:pt modelId="{8104A402-DAB0-4AA7-A153-411016E62575}" type="pres">
      <dgm:prSet presAssocID="{041FB817-5465-485D-A6C9-7180934E740B}" presName="Name50" presStyleLbl="parChTrans1D4" presStyleIdx="13" presStyleCnt="33"/>
      <dgm:spPr/>
    </dgm:pt>
    <dgm:pt modelId="{491410DC-3619-4CFE-8AAB-B39E724AF345}" type="pres">
      <dgm:prSet presAssocID="{F68BCEBB-634A-40D5-93B5-8DDCABDF6A2D}" presName="hierRoot2" presStyleCnt="0">
        <dgm:presLayoutVars>
          <dgm:hierBranch val="init"/>
        </dgm:presLayoutVars>
      </dgm:prSet>
      <dgm:spPr/>
    </dgm:pt>
    <dgm:pt modelId="{C1EC3F35-7B50-4A64-8A89-EA9BCEA5C40F}" type="pres">
      <dgm:prSet presAssocID="{F68BCEBB-634A-40D5-93B5-8DDCABDF6A2D}" presName="rootComposite" presStyleCnt="0"/>
      <dgm:spPr/>
    </dgm:pt>
    <dgm:pt modelId="{BF9C7142-F9C3-4FBC-BAE3-CD45C78990DF}" type="pres">
      <dgm:prSet presAssocID="{F68BCEBB-634A-40D5-93B5-8DDCABDF6A2D}" presName="rootText" presStyleLbl="node4" presStyleIdx="13" presStyleCnt="33">
        <dgm:presLayoutVars>
          <dgm:chPref val="3"/>
        </dgm:presLayoutVars>
      </dgm:prSet>
      <dgm:spPr/>
    </dgm:pt>
    <dgm:pt modelId="{A878CC6A-5506-4AB6-B1CD-21C5624B7B75}" type="pres">
      <dgm:prSet presAssocID="{F68BCEBB-634A-40D5-93B5-8DDCABDF6A2D}" presName="rootConnector" presStyleLbl="node4" presStyleIdx="13" presStyleCnt="33"/>
      <dgm:spPr/>
    </dgm:pt>
    <dgm:pt modelId="{7850291E-69CC-4C52-9B80-85820EB6BC03}" type="pres">
      <dgm:prSet presAssocID="{F68BCEBB-634A-40D5-93B5-8DDCABDF6A2D}" presName="hierChild4" presStyleCnt="0"/>
      <dgm:spPr/>
    </dgm:pt>
    <dgm:pt modelId="{3132EA36-A300-4CEE-A63D-2062B74BD331}" type="pres">
      <dgm:prSet presAssocID="{F68BCEBB-634A-40D5-93B5-8DDCABDF6A2D}" presName="hierChild5" presStyleCnt="0"/>
      <dgm:spPr/>
    </dgm:pt>
    <dgm:pt modelId="{3697B167-5D5B-470D-A6DC-6873DBEFA380}" type="pres">
      <dgm:prSet presAssocID="{17ABF920-ADC6-40ED-AE01-6A6FF6C59EA0}" presName="Name50" presStyleLbl="parChTrans1D4" presStyleIdx="14" presStyleCnt="33"/>
      <dgm:spPr/>
    </dgm:pt>
    <dgm:pt modelId="{909B1C20-894A-4A52-ADA8-51B3FF09F175}" type="pres">
      <dgm:prSet presAssocID="{EE27A3AB-6FBB-4446-88D0-F426AFB7DF9B}" presName="hierRoot2" presStyleCnt="0">
        <dgm:presLayoutVars>
          <dgm:hierBranch val="init"/>
        </dgm:presLayoutVars>
      </dgm:prSet>
      <dgm:spPr/>
    </dgm:pt>
    <dgm:pt modelId="{01756CA8-F375-4F74-AAD8-3729A7E2D851}" type="pres">
      <dgm:prSet presAssocID="{EE27A3AB-6FBB-4446-88D0-F426AFB7DF9B}" presName="rootComposite" presStyleCnt="0"/>
      <dgm:spPr/>
    </dgm:pt>
    <dgm:pt modelId="{C06AAB46-8ED5-48A0-9D15-5CBF6B021A96}" type="pres">
      <dgm:prSet presAssocID="{EE27A3AB-6FBB-4446-88D0-F426AFB7DF9B}" presName="rootText" presStyleLbl="node4" presStyleIdx="14" presStyleCnt="33">
        <dgm:presLayoutVars>
          <dgm:chPref val="3"/>
        </dgm:presLayoutVars>
      </dgm:prSet>
      <dgm:spPr/>
    </dgm:pt>
    <dgm:pt modelId="{60238CC6-A110-431C-9973-912EF003DC27}" type="pres">
      <dgm:prSet presAssocID="{EE27A3AB-6FBB-4446-88D0-F426AFB7DF9B}" presName="rootConnector" presStyleLbl="node4" presStyleIdx="14" presStyleCnt="33"/>
      <dgm:spPr/>
    </dgm:pt>
    <dgm:pt modelId="{C2E53656-AD24-41E9-A4F5-D7EC8963B88D}" type="pres">
      <dgm:prSet presAssocID="{EE27A3AB-6FBB-4446-88D0-F426AFB7DF9B}" presName="hierChild4" presStyleCnt="0"/>
      <dgm:spPr/>
    </dgm:pt>
    <dgm:pt modelId="{499B56D9-6D21-4367-8533-0C30366BC04E}" type="pres">
      <dgm:prSet presAssocID="{EE27A3AB-6FBB-4446-88D0-F426AFB7DF9B}" presName="hierChild5" presStyleCnt="0"/>
      <dgm:spPr/>
    </dgm:pt>
    <dgm:pt modelId="{9C57C30C-090D-4F7A-9086-84F21EF40E2C}" type="pres">
      <dgm:prSet presAssocID="{6D6151F8-E3A8-45DC-A464-18152F475389}" presName="Name50" presStyleLbl="parChTrans1D4" presStyleIdx="15" presStyleCnt="33"/>
      <dgm:spPr/>
    </dgm:pt>
    <dgm:pt modelId="{932D9AF1-B4E7-4E37-A92C-5626DDA7143A}" type="pres">
      <dgm:prSet presAssocID="{C4C98F6E-5F0E-4A49-A8F7-9FB66852BD53}" presName="hierRoot2" presStyleCnt="0">
        <dgm:presLayoutVars>
          <dgm:hierBranch val="init"/>
        </dgm:presLayoutVars>
      </dgm:prSet>
      <dgm:spPr/>
    </dgm:pt>
    <dgm:pt modelId="{7FBF1A0C-6A0E-4946-A57C-A683A375D454}" type="pres">
      <dgm:prSet presAssocID="{C4C98F6E-5F0E-4A49-A8F7-9FB66852BD53}" presName="rootComposite" presStyleCnt="0"/>
      <dgm:spPr/>
    </dgm:pt>
    <dgm:pt modelId="{DCC9209B-3AFD-494C-86C5-F0253FF200E3}" type="pres">
      <dgm:prSet presAssocID="{C4C98F6E-5F0E-4A49-A8F7-9FB66852BD53}" presName="rootText" presStyleLbl="node4" presStyleIdx="15" presStyleCnt="33">
        <dgm:presLayoutVars>
          <dgm:chPref val="3"/>
        </dgm:presLayoutVars>
      </dgm:prSet>
      <dgm:spPr/>
    </dgm:pt>
    <dgm:pt modelId="{4A7DD3B3-57B7-411B-B9BC-94B6093D08B2}" type="pres">
      <dgm:prSet presAssocID="{C4C98F6E-5F0E-4A49-A8F7-9FB66852BD53}" presName="rootConnector" presStyleLbl="node4" presStyleIdx="15" presStyleCnt="33"/>
      <dgm:spPr/>
    </dgm:pt>
    <dgm:pt modelId="{35707FD2-EEA2-4343-9DAC-4DCDB0EB691B}" type="pres">
      <dgm:prSet presAssocID="{C4C98F6E-5F0E-4A49-A8F7-9FB66852BD53}" presName="hierChild4" presStyleCnt="0"/>
      <dgm:spPr/>
    </dgm:pt>
    <dgm:pt modelId="{554E4233-6255-4DFB-BC04-F60996A92F05}" type="pres">
      <dgm:prSet presAssocID="{C4C98F6E-5F0E-4A49-A8F7-9FB66852BD53}" presName="hierChild5" presStyleCnt="0"/>
      <dgm:spPr/>
    </dgm:pt>
    <dgm:pt modelId="{1F9F190D-B17C-4529-B2AC-1166A9C24A6B}" type="pres">
      <dgm:prSet presAssocID="{26DFDE23-A979-467D-880E-DFD4B0AE3625}" presName="hierChild5" presStyleCnt="0"/>
      <dgm:spPr/>
    </dgm:pt>
    <dgm:pt modelId="{B0619F34-D063-4601-BAD7-84942E814DD6}" type="pres">
      <dgm:prSet presAssocID="{6A6D3C41-D529-46BD-BE48-8CD4FDECE68A}" presName="Name35" presStyleLbl="parChTrans1D4" presStyleIdx="16" presStyleCnt="33"/>
      <dgm:spPr/>
    </dgm:pt>
    <dgm:pt modelId="{234C5F62-4CC0-4079-A796-10921ABF8475}" type="pres">
      <dgm:prSet presAssocID="{7CE68BDF-3801-43C5-8652-C877D200D5B7}" presName="hierRoot2" presStyleCnt="0">
        <dgm:presLayoutVars>
          <dgm:hierBranch val="r"/>
        </dgm:presLayoutVars>
      </dgm:prSet>
      <dgm:spPr/>
    </dgm:pt>
    <dgm:pt modelId="{EF6653FE-5693-4F5D-BE91-95BDEB568B27}" type="pres">
      <dgm:prSet presAssocID="{7CE68BDF-3801-43C5-8652-C877D200D5B7}" presName="rootComposite" presStyleCnt="0"/>
      <dgm:spPr/>
    </dgm:pt>
    <dgm:pt modelId="{C025F45F-6B39-424F-9C49-CBDD17F0EDFC}" type="pres">
      <dgm:prSet presAssocID="{7CE68BDF-3801-43C5-8652-C877D200D5B7}" presName="rootText" presStyleLbl="node4" presStyleIdx="16" presStyleCnt="33">
        <dgm:presLayoutVars>
          <dgm:chPref val="3"/>
        </dgm:presLayoutVars>
      </dgm:prSet>
      <dgm:spPr/>
    </dgm:pt>
    <dgm:pt modelId="{D339DB09-0967-446A-9FD9-73C1EB464939}" type="pres">
      <dgm:prSet presAssocID="{7CE68BDF-3801-43C5-8652-C877D200D5B7}" presName="rootConnector" presStyleLbl="node4" presStyleIdx="16" presStyleCnt="33"/>
      <dgm:spPr/>
    </dgm:pt>
    <dgm:pt modelId="{3BA38568-E613-4CBF-8DE0-3010B31AE8EB}" type="pres">
      <dgm:prSet presAssocID="{7CE68BDF-3801-43C5-8652-C877D200D5B7}" presName="hierChild4" presStyleCnt="0"/>
      <dgm:spPr/>
    </dgm:pt>
    <dgm:pt modelId="{AC35280A-378B-4BAE-8488-550FE6E1CA57}" type="pres">
      <dgm:prSet presAssocID="{B22FA9EA-6BBB-4C5F-B07C-5EB44D8E9B0B}" presName="Name50" presStyleLbl="parChTrans1D4" presStyleIdx="17" presStyleCnt="33"/>
      <dgm:spPr/>
    </dgm:pt>
    <dgm:pt modelId="{90563666-30FB-4AF4-BFA4-ED11C2E08B1D}" type="pres">
      <dgm:prSet presAssocID="{80FA96E0-BC22-4DF9-9E63-C3B716744634}" presName="hierRoot2" presStyleCnt="0">
        <dgm:presLayoutVars>
          <dgm:hierBranch val="init"/>
        </dgm:presLayoutVars>
      </dgm:prSet>
      <dgm:spPr/>
    </dgm:pt>
    <dgm:pt modelId="{FA254313-9120-467D-98A0-01E32FB7C275}" type="pres">
      <dgm:prSet presAssocID="{80FA96E0-BC22-4DF9-9E63-C3B716744634}" presName="rootComposite" presStyleCnt="0"/>
      <dgm:spPr/>
    </dgm:pt>
    <dgm:pt modelId="{58DD980D-EE5C-4E7B-9459-D6663B735FC7}" type="pres">
      <dgm:prSet presAssocID="{80FA96E0-BC22-4DF9-9E63-C3B716744634}" presName="rootText" presStyleLbl="node4" presStyleIdx="17" presStyleCnt="33">
        <dgm:presLayoutVars>
          <dgm:chPref val="3"/>
        </dgm:presLayoutVars>
      </dgm:prSet>
      <dgm:spPr/>
    </dgm:pt>
    <dgm:pt modelId="{AD4A3CCA-3A71-406D-98AC-A846251E677B}" type="pres">
      <dgm:prSet presAssocID="{80FA96E0-BC22-4DF9-9E63-C3B716744634}" presName="rootConnector" presStyleLbl="node4" presStyleIdx="17" presStyleCnt="33"/>
      <dgm:spPr/>
    </dgm:pt>
    <dgm:pt modelId="{F787865A-0F17-4C77-86C3-9092D8FA8FDD}" type="pres">
      <dgm:prSet presAssocID="{80FA96E0-BC22-4DF9-9E63-C3B716744634}" presName="hierChild4" presStyleCnt="0"/>
      <dgm:spPr/>
    </dgm:pt>
    <dgm:pt modelId="{C5AC9A7A-33A0-460D-85DF-6983BFCEE422}" type="pres">
      <dgm:prSet presAssocID="{80FA96E0-BC22-4DF9-9E63-C3B716744634}" presName="hierChild5" presStyleCnt="0"/>
      <dgm:spPr/>
    </dgm:pt>
    <dgm:pt modelId="{0EAD9A18-9C03-4423-9925-5CF00127BF55}" type="pres">
      <dgm:prSet presAssocID="{E282DEF0-F3D0-440A-A9A1-2D616E5DBC91}" presName="Name50" presStyleLbl="parChTrans1D4" presStyleIdx="18" presStyleCnt="33"/>
      <dgm:spPr/>
    </dgm:pt>
    <dgm:pt modelId="{3006BA18-B5E1-4299-9E66-5D70FBB488F6}" type="pres">
      <dgm:prSet presAssocID="{7A7F5AF7-61BC-4CDE-B690-A20B86AE1454}" presName="hierRoot2" presStyleCnt="0">
        <dgm:presLayoutVars>
          <dgm:hierBranch val="init"/>
        </dgm:presLayoutVars>
      </dgm:prSet>
      <dgm:spPr/>
    </dgm:pt>
    <dgm:pt modelId="{DAD0AA42-F430-42A4-B71A-485BBC5D6041}" type="pres">
      <dgm:prSet presAssocID="{7A7F5AF7-61BC-4CDE-B690-A20B86AE1454}" presName="rootComposite" presStyleCnt="0"/>
      <dgm:spPr/>
    </dgm:pt>
    <dgm:pt modelId="{D3514CE0-8443-4396-BE10-0DD6FCDF01BD}" type="pres">
      <dgm:prSet presAssocID="{7A7F5AF7-61BC-4CDE-B690-A20B86AE1454}" presName="rootText" presStyleLbl="node4" presStyleIdx="18" presStyleCnt="33">
        <dgm:presLayoutVars>
          <dgm:chPref val="3"/>
        </dgm:presLayoutVars>
      </dgm:prSet>
      <dgm:spPr/>
    </dgm:pt>
    <dgm:pt modelId="{05E187C1-AC24-4440-B766-99C6D73D4C46}" type="pres">
      <dgm:prSet presAssocID="{7A7F5AF7-61BC-4CDE-B690-A20B86AE1454}" presName="rootConnector" presStyleLbl="node4" presStyleIdx="18" presStyleCnt="33"/>
      <dgm:spPr/>
    </dgm:pt>
    <dgm:pt modelId="{E3B1DB5F-E974-4EE4-8EE8-0255D3BE672A}" type="pres">
      <dgm:prSet presAssocID="{7A7F5AF7-61BC-4CDE-B690-A20B86AE1454}" presName="hierChild4" presStyleCnt="0"/>
      <dgm:spPr/>
    </dgm:pt>
    <dgm:pt modelId="{8DA4B13C-D846-4F72-90BE-3ABB01D429CB}" type="pres">
      <dgm:prSet presAssocID="{7A7F5AF7-61BC-4CDE-B690-A20B86AE1454}" presName="hierChild5" presStyleCnt="0"/>
      <dgm:spPr/>
    </dgm:pt>
    <dgm:pt modelId="{5FAFFC10-A772-417E-81E5-618FFF66E270}" type="pres">
      <dgm:prSet presAssocID="{7CE68BDF-3801-43C5-8652-C877D200D5B7}" presName="hierChild5" presStyleCnt="0"/>
      <dgm:spPr/>
    </dgm:pt>
    <dgm:pt modelId="{F8AD337A-67FF-4E84-880D-FEE9D197FFEC}" type="pres">
      <dgm:prSet presAssocID="{861934FA-73AD-458C-8E56-CF8A9E7CCE46}" presName="Name35" presStyleLbl="parChTrans1D4" presStyleIdx="19" presStyleCnt="33"/>
      <dgm:spPr/>
    </dgm:pt>
    <dgm:pt modelId="{D05B8E9D-801B-4FD2-96C6-3256620F09FC}" type="pres">
      <dgm:prSet presAssocID="{B96D829C-F311-49EF-A0A6-E398916F19ED}" presName="hierRoot2" presStyleCnt="0">
        <dgm:presLayoutVars>
          <dgm:hierBranch val="init"/>
        </dgm:presLayoutVars>
      </dgm:prSet>
      <dgm:spPr/>
    </dgm:pt>
    <dgm:pt modelId="{16CAE759-C245-4AD6-BBDE-6234222696C6}" type="pres">
      <dgm:prSet presAssocID="{B96D829C-F311-49EF-A0A6-E398916F19ED}" presName="rootComposite" presStyleCnt="0"/>
      <dgm:spPr/>
    </dgm:pt>
    <dgm:pt modelId="{035005A2-28DE-4F80-B880-F907A8B71403}" type="pres">
      <dgm:prSet presAssocID="{B96D829C-F311-49EF-A0A6-E398916F19ED}" presName="rootText" presStyleLbl="node4" presStyleIdx="19" presStyleCnt="33">
        <dgm:presLayoutVars>
          <dgm:chPref val="3"/>
        </dgm:presLayoutVars>
      </dgm:prSet>
      <dgm:spPr/>
    </dgm:pt>
    <dgm:pt modelId="{16ED94C3-481E-4DFF-9E8E-A6E25AAAE7FC}" type="pres">
      <dgm:prSet presAssocID="{B96D829C-F311-49EF-A0A6-E398916F19ED}" presName="rootConnector" presStyleLbl="node4" presStyleIdx="19" presStyleCnt="33"/>
      <dgm:spPr/>
    </dgm:pt>
    <dgm:pt modelId="{E5E8FD03-BFB5-4AD5-A2CD-9FB7A0151568}" type="pres">
      <dgm:prSet presAssocID="{B96D829C-F311-49EF-A0A6-E398916F19ED}" presName="hierChild4" presStyleCnt="0"/>
      <dgm:spPr/>
    </dgm:pt>
    <dgm:pt modelId="{56F14631-EF4F-437E-8337-B91CD27B6C4B}" type="pres">
      <dgm:prSet presAssocID="{B96D829C-F311-49EF-A0A6-E398916F19ED}" presName="hierChild5" presStyleCnt="0"/>
      <dgm:spPr/>
    </dgm:pt>
    <dgm:pt modelId="{A5914150-D4C5-4F73-BBD0-76BD9590289C}" type="pres">
      <dgm:prSet presAssocID="{CDEC7377-C092-4A3B-BA14-ED5DC39EB3C2}" presName="hierChild5" presStyleCnt="0"/>
      <dgm:spPr/>
    </dgm:pt>
    <dgm:pt modelId="{C4D77BE1-63B6-4B28-93C4-C01F5503D31F}" type="pres">
      <dgm:prSet presAssocID="{D749B352-6AD8-438C-854A-36F46ECF5EB9}" presName="Name37" presStyleLbl="parChTrans1D3" presStyleIdx="4" presStyleCnt="12"/>
      <dgm:spPr/>
    </dgm:pt>
    <dgm:pt modelId="{F74F13C3-9D73-4B1C-934F-DC3B63FA78E2}" type="pres">
      <dgm:prSet presAssocID="{3D16173F-388D-417A-945B-5DCAD9958CBF}" presName="hierRoot2" presStyleCnt="0">
        <dgm:presLayoutVars>
          <dgm:hierBranch/>
        </dgm:presLayoutVars>
      </dgm:prSet>
      <dgm:spPr/>
    </dgm:pt>
    <dgm:pt modelId="{850D508B-F31D-4220-87BE-E91E49DCD3AF}" type="pres">
      <dgm:prSet presAssocID="{3D16173F-388D-417A-945B-5DCAD9958CBF}" presName="rootComposite" presStyleCnt="0"/>
      <dgm:spPr/>
    </dgm:pt>
    <dgm:pt modelId="{BD7860D6-7EA8-4F58-BA08-21BD45E0FAF7}" type="pres">
      <dgm:prSet presAssocID="{3D16173F-388D-417A-945B-5DCAD9958CBF}" presName="rootText" presStyleLbl="node3" presStyleIdx="4" presStyleCnt="11">
        <dgm:presLayoutVars>
          <dgm:chPref val="3"/>
        </dgm:presLayoutVars>
      </dgm:prSet>
      <dgm:spPr/>
    </dgm:pt>
    <dgm:pt modelId="{700870AB-E198-4436-A2CA-4772CEB106B9}" type="pres">
      <dgm:prSet presAssocID="{3D16173F-388D-417A-945B-5DCAD9958CBF}" presName="rootConnector" presStyleLbl="node3" presStyleIdx="4" presStyleCnt="11"/>
      <dgm:spPr/>
    </dgm:pt>
    <dgm:pt modelId="{4D09ECF5-DCD6-46BD-81E7-0B51124BEDF5}" type="pres">
      <dgm:prSet presAssocID="{3D16173F-388D-417A-945B-5DCAD9958CBF}" presName="hierChild4" presStyleCnt="0"/>
      <dgm:spPr/>
    </dgm:pt>
    <dgm:pt modelId="{212D8CED-6CDF-46E9-8CC0-4F0C68C68452}" type="pres">
      <dgm:prSet presAssocID="{C9177E84-1721-4823-BB70-2F8759CB875D}" presName="Name35" presStyleLbl="parChTrans1D4" presStyleIdx="20" presStyleCnt="33"/>
      <dgm:spPr/>
    </dgm:pt>
    <dgm:pt modelId="{EC61971D-10EB-4EFB-B133-1DDF284B67B3}" type="pres">
      <dgm:prSet presAssocID="{7A83B63C-DA7F-4139-851E-00DACC93B922}" presName="hierRoot2" presStyleCnt="0">
        <dgm:presLayoutVars>
          <dgm:hierBranch val="init"/>
        </dgm:presLayoutVars>
      </dgm:prSet>
      <dgm:spPr/>
    </dgm:pt>
    <dgm:pt modelId="{F3CC83B1-2D1A-457B-926C-2434989AEDD5}" type="pres">
      <dgm:prSet presAssocID="{7A83B63C-DA7F-4139-851E-00DACC93B922}" presName="rootComposite" presStyleCnt="0"/>
      <dgm:spPr/>
    </dgm:pt>
    <dgm:pt modelId="{0BD78BB9-E1D3-47BC-AB8E-39B9E42F0E4C}" type="pres">
      <dgm:prSet presAssocID="{7A83B63C-DA7F-4139-851E-00DACC93B922}" presName="rootText" presStyleLbl="node4" presStyleIdx="20" presStyleCnt="33">
        <dgm:presLayoutVars>
          <dgm:chPref val="3"/>
        </dgm:presLayoutVars>
      </dgm:prSet>
      <dgm:spPr/>
    </dgm:pt>
    <dgm:pt modelId="{1D8D7A35-4004-498B-95F5-682FE15A58F2}" type="pres">
      <dgm:prSet presAssocID="{7A83B63C-DA7F-4139-851E-00DACC93B922}" presName="rootConnector" presStyleLbl="node4" presStyleIdx="20" presStyleCnt="33"/>
      <dgm:spPr/>
    </dgm:pt>
    <dgm:pt modelId="{89EA365E-0470-4C6D-A2AC-4BDD0ED72D91}" type="pres">
      <dgm:prSet presAssocID="{7A83B63C-DA7F-4139-851E-00DACC93B922}" presName="hierChild4" presStyleCnt="0"/>
      <dgm:spPr/>
    </dgm:pt>
    <dgm:pt modelId="{84FD0FC0-D208-4446-9EE1-C9378F816B5A}" type="pres">
      <dgm:prSet presAssocID="{B2377085-3B6B-4823-B7EB-F614CFA0C214}" presName="Name37" presStyleLbl="parChTrans1D4" presStyleIdx="21" presStyleCnt="33"/>
      <dgm:spPr/>
    </dgm:pt>
    <dgm:pt modelId="{F8E26F44-312E-43B2-A886-221FD8BF7984}" type="pres">
      <dgm:prSet presAssocID="{E203CA55-B4CC-4BCC-BADD-A3328045921E}" presName="hierRoot2" presStyleCnt="0">
        <dgm:presLayoutVars>
          <dgm:hierBranch val="init"/>
        </dgm:presLayoutVars>
      </dgm:prSet>
      <dgm:spPr/>
    </dgm:pt>
    <dgm:pt modelId="{85425BEB-BFEC-4CE2-B821-DA2CA7117C6A}" type="pres">
      <dgm:prSet presAssocID="{E203CA55-B4CC-4BCC-BADD-A3328045921E}" presName="rootComposite" presStyleCnt="0"/>
      <dgm:spPr/>
    </dgm:pt>
    <dgm:pt modelId="{4837C149-0D83-4B30-9C10-EA4B42C978A6}" type="pres">
      <dgm:prSet presAssocID="{E203CA55-B4CC-4BCC-BADD-A3328045921E}" presName="rootText" presStyleLbl="node4" presStyleIdx="21" presStyleCnt="33">
        <dgm:presLayoutVars>
          <dgm:chPref val="3"/>
        </dgm:presLayoutVars>
      </dgm:prSet>
      <dgm:spPr/>
    </dgm:pt>
    <dgm:pt modelId="{08A40082-1563-411F-82A3-13E3530C8F1F}" type="pres">
      <dgm:prSet presAssocID="{E203CA55-B4CC-4BCC-BADD-A3328045921E}" presName="rootConnector" presStyleLbl="node4" presStyleIdx="21" presStyleCnt="33"/>
      <dgm:spPr/>
    </dgm:pt>
    <dgm:pt modelId="{2B1D3EF1-3377-4CCC-9F85-DC36DD66B61C}" type="pres">
      <dgm:prSet presAssocID="{E203CA55-B4CC-4BCC-BADD-A3328045921E}" presName="hierChild4" presStyleCnt="0"/>
      <dgm:spPr/>
    </dgm:pt>
    <dgm:pt modelId="{6E288A84-FD7B-4B82-AFF3-1668DC01BE31}" type="pres">
      <dgm:prSet presAssocID="{B3F9500F-C161-4422-8A57-9531ADB28C40}" presName="Name37" presStyleLbl="parChTrans1D4" presStyleIdx="22" presStyleCnt="33"/>
      <dgm:spPr/>
    </dgm:pt>
    <dgm:pt modelId="{356A7B9E-C4E8-4AFC-B079-9F9E2CDAB5E5}" type="pres">
      <dgm:prSet presAssocID="{FB861035-E070-4859-AD73-70987A49DE8F}" presName="hierRoot2" presStyleCnt="0">
        <dgm:presLayoutVars>
          <dgm:hierBranch val="init"/>
        </dgm:presLayoutVars>
      </dgm:prSet>
      <dgm:spPr/>
    </dgm:pt>
    <dgm:pt modelId="{7C192DE6-9303-4435-A53F-E238C9451ADC}" type="pres">
      <dgm:prSet presAssocID="{FB861035-E070-4859-AD73-70987A49DE8F}" presName="rootComposite" presStyleCnt="0"/>
      <dgm:spPr/>
    </dgm:pt>
    <dgm:pt modelId="{E5EE65A8-864A-4A10-97BD-E1A3170A4DD7}" type="pres">
      <dgm:prSet presAssocID="{FB861035-E070-4859-AD73-70987A49DE8F}" presName="rootText" presStyleLbl="node4" presStyleIdx="22" presStyleCnt="33">
        <dgm:presLayoutVars>
          <dgm:chPref val="3"/>
        </dgm:presLayoutVars>
      </dgm:prSet>
      <dgm:spPr/>
    </dgm:pt>
    <dgm:pt modelId="{5A838F2B-2E5E-42A8-99D1-593B30893F93}" type="pres">
      <dgm:prSet presAssocID="{FB861035-E070-4859-AD73-70987A49DE8F}" presName="rootConnector" presStyleLbl="node4" presStyleIdx="22" presStyleCnt="33"/>
      <dgm:spPr/>
    </dgm:pt>
    <dgm:pt modelId="{114B3C43-FE6C-4BFC-B6AA-AC5B580EE1D9}" type="pres">
      <dgm:prSet presAssocID="{FB861035-E070-4859-AD73-70987A49DE8F}" presName="hierChild4" presStyleCnt="0"/>
      <dgm:spPr/>
    </dgm:pt>
    <dgm:pt modelId="{B889CC4B-CE5A-48A3-BE31-B8C6332064D1}" type="pres">
      <dgm:prSet presAssocID="{FB861035-E070-4859-AD73-70987A49DE8F}" presName="hierChild5" presStyleCnt="0"/>
      <dgm:spPr/>
    </dgm:pt>
    <dgm:pt modelId="{181E799B-9D84-4E80-89A5-C6209B4E4F6D}" type="pres">
      <dgm:prSet presAssocID="{58A3F0A9-105F-44F9-89B5-43EA40EF0E88}" presName="Name37" presStyleLbl="parChTrans1D4" presStyleIdx="23" presStyleCnt="33"/>
      <dgm:spPr/>
    </dgm:pt>
    <dgm:pt modelId="{13E3E269-1E64-42DC-A659-D504E31EF76F}" type="pres">
      <dgm:prSet presAssocID="{18B80A4B-91FE-451A-BA92-D314335E833D}" presName="hierRoot2" presStyleCnt="0">
        <dgm:presLayoutVars>
          <dgm:hierBranch val="init"/>
        </dgm:presLayoutVars>
      </dgm:prSet>
      <dgm:spPr/>
    </dgm:pt>
    <dgm:pt modelId="{88D6AE5F-1C5A-431E-86BF-FE9733CD301E}" type="pres">
      <dgm:prSet presAssocID="{18B80A4B-91FE-451A-BA92-D314335E833D}" presName="rootComposite" presStyleCnt="0"/>
      <dgm:spPr/>
    </dgm:pt>
    <dgm:pt modelId="{9015AF19-8BDA-4B97-8FC5-3B1BAC85008A}" type="pres">
      <dgm:prSet presAssocID="{18B80A4B-91FE-451A-BA92-D314335E833D}" presName="rootText" presStyleLbl="node4" presStyleIdx="23" presStyleCnt="33">
        <dgm:presLayoutVars>
          <dgm:chPref val="3"/>
        </dgm:presLayoutVars>
      </dgm:prSet>
      <dgm:spPr/>
    </dgm:pt>
    <dgm:pt modelId="{09034A74-5671-46FF-A998-0B590874B17F}" type="pres">
      <dgm:prSet presAssocID="{18B80A4B-91FE-451A-BA92-D314335E833D}" presName="rootConnector" presStyleLbl="node4" presStyleIdx="23" presStyleCnt="33"/>
      <dgm:spPr/>
    </dgm:pt>
    <dgm:pt modelId="{F147CD42-D8D8-4AEA-9C53-288216EFBC8E}" type="pres">
      <dgm:prSet presAssocID="{18B80A4B-91FE-451A-BA92-D314335E833D}" presName="hierChild4" presStyleCnt="0"/>
      <dgm:spPr/>
    </dgm:pt>
    <dgm:pt modelId="{B7F0F7B4-AF9F-41A9-BDC8-982B438B8E35}" type="pres">
      <dgm:prSet presAssocID="{18B80A4B-91FE-451A-BA92-D314335E833D}" presName="hierChild5" presStyleCnt="0"/>
      <dgm:spPr/>
    </dgm:pt>
    <dgm:pt modelId="{CCC5FE6A-950F-49BE-B474-A1BCCC1FA757}" type="pres">
      <dgm:prSet presAssocID="{E8FBC6EE-D3B7-4483-A3AE-954AA63493E3}" presName="Name37" presStyleLbl="parChTrans1D4" presStyleIdx="24" presStyleCnt="33"/>
      <dgm:spPr/>
    </dgm:pt>
    <dgm:pt modelId="{59572231-933F-4180-A0D5-CB03E07B4593}" type="pres">
      <dgm:prSet presAssocID="{4F48FB16-B486-4AEC-8C7C-BDE691332BAD}" presName="hierRoot2" presStyleCnt="0">
        <dgm:presLayoutVars>
          <dgm:hierBranch val="init"/>
        </dgm:presLayoutVars>
      </dgm:prSet>
      <dgm:spPr/>
    </dgm:pt>
    <dgm:pt modelId="{F28E26C7-6A2F-43A8-90F1-06F887AB46D1}" type="pres">
      <dgm:prSet presAssocID="{4F48FB16-B486-4AEC-8C7C-BDE691332BAD}" presName="rootComposite" presStyleCnt="0"/>
      <dgm:spPr/>
    </dgm:pt>
    <dgm:pt modelId="{37BDE71F-3BDB-43B8-BE50-2C1BFCDC64BD}" type="pres">
      <dgm:prSet presAssocID="{4F48FB16-B486-4AEC-8C7C-BDE691332BAD}" presName="rootText" presStyleLbl="node4" presStyleIdx="24" presStyleCnt="33">
        <dgm:presLayoutVars>
          <dgm:chPref val="3"/>
        </dgm:presLayoutVars>
      </dgm:prSet>
      <dgm:spPr/>
    </dgm:pt>
    <dgm:pt modelId="{5788FE02-FD34-4B5E-A1F7-1FBC0BE74648}" type="pres">
      <dgm:prSet presAssocID="{4F48FB16-B486-4AEC-8C7C-BDE691332BAD}" presName="rootConnector" presStyleLbl="node4" presStyleIdx="24" presStyleCnt="33"/>
      <dgm:spPr/>
    </dgm:pt>
    <dgm:pt modelId="{A97F5710-F26C-4225-BEFA-5624AACD3CD3}" type="pres">
      <dgm:prSet presAssocID="{4F48FB16-B486-4AEC-8C7C-BDE691332BAD}" presName="hierChild4" presStyleCnt="0"/>
      <dgm:spPr/>
    </dgm:pt>
    <dgm:pt modelId="{139C08C9-5AF1-4F52-985F-AE57BDF8D266}" type="pres">
      <dgm:prSet presAssocID="{4F48FB16-B486-4AEC-8C7C-BDE691332BAD}" presName="hierChild5" presStyleCnt="0"/>
      <dgm:spPr/>
    </dgm:pt>
    <dgm:pt modelId="{45DCB143-83D7-4BD9-9C06-DF21EE95AEB7}" type="pres">
      <dgm:prSet presAssocID="{E203CA55-B4CC-4BCC-BADD-A3328045921E}" presName="hierChild5" presStyleCnt="0"/>
      <dgm:spPr/>
    </dgm:pt>
    <dgm:pt modelId="{0988A3D0-E9BB-4BAB-BCF4-202C463582E8}" type="pres">
      <dgm:prSet presAssocID="{B900B1E2-D4A1-432D-A387-89F7D178DD59}" presName="Name37" presStyleLbl="parChTrans1D4" presStyleIdx="25" presStyleCnt="33"/>
      <dgm:spPr/>
    </dgm:pt>
    <dgm:pt modelId="{3DFC3B18-A19D-4710-9997-71C7B0AF45AA}" type="pres">
      <dgm:prSet presAssocID="{CB4775D2-BA0F-49F7-A25C-32E4E5B7265E}" presName="hierRoot2" presStyleCnt="0">
        <dgm:presLayoutVars>
          <dgm:hierBranch val="init"/>
        </dgm:presLayoutVars>
      </dgm:prSet>
      <dgm:spPr/>
    </dgm:pt>
    <dgm:pt modelId="{AAD2D6DB-A110-447B-9CBE-84EE8658593D}" type="pres">
      <dgm:prSet presAssocID="{CB4775D2-BA0F-49F7-A25C-32E4E5B7265E}" presName="rootComposite" presStyleCnt="0"/>
      <dgm:spPr/>
    </dgm:pt>
    <dgm:pt modelId="{4DB096DF-2C42-4617-B474-F030787E1863}" type="pres">
      <dgm:prSet presAssocID="{CB4775D2-BA0F-49F7-A25C-32E4E5B7265E}" presName="rootText" presStyleLbl="node4" presStyleIdx="25" presStyleCnt="33">
        <dgm:presLayoutVars>
          <dgm:chPref val="3"/>
        </dgm:presLayoutVars>
      </dgm:prSet>
      <dgm:spPr/>
    </dgm:pt>
    <dgm:pt modelId="{10BA1281-8520-4BF6-A1AE-F8A155B30674}" type="pres">
      <dgm:prSet presAssocID="{CB4775D2-BA0F-49F7-A25C-32E4E5B7265E}" presName="rootConnector" presStyleLbl="node4" presStyleIdx="25" presStyleCnt="33"/>
      <dgm:spPr/>
    </dgm:pt>
    <dgm:pt modelId="{B20AADE3-787F-4453-8506-A74503BE380C}" type="pres">
      <dgm:prSet presAssocID="{CB4775D2-BA0F-49F7-A25C-32E4E5B7265E}" presName="hierChild4" presStyleCnt="0"/>
      <dgm:spPr/>
    </dgm:pt>
    <dgm:pt modelId="{04CB4124-FE41-466C-820A-B38168B36598}" type="pres">
      <dgm:prSet presAssocID="{CB4775D2-BA0F-49F7-A25C-32E4E5B7265E}" presName="hierChild5" presStyleCnt="0"/>
      <dgm:spPr/>
    </dgm:pt>
    <dgm:pt modelId="{CE5009AA-5319-492B-A855-A37D29597147}" type="pres">
      <dgm:prSet presAssocID="{7A83B63C-DA7F-4139-851E-00DACC93B922}" presName="hierChild5" presStyleCnt="0"/>
      <dgm:spPr/>
    </dgm:pt>
    <dgm:pt modelId="{D5FFF6A3-289F-46A8-9239-B398AA2AFC7C}" type="pres">
      <dgm:prSet presAssocID="{47DAB65F-D339-4E48-AE17-D00D081D6330}" presName="Name35" presStyleLbl="parChTrans1D4" presStyleIdx="26" presStyleCnt="33"/>
      <dgm:spPr/>
    </dgm:pt>
    <dgm:pt modelId="{54BEC0BC-2E67-419C-8436-420713DAABC0}" type="pres">
      <dgm:prSet presAssocID="{2CD1B67A-2222-4A98-AA6F-2408DF2743B0}" presName="hierRoot2" presStyleCnt="0">
        <dgm:presLayoutVars>
          <dgm:hierBranch val="r"/>
        </dgm:presLayoutVars>
      </dgm:prSet>
      <dgm:spPr/>
    </dgm:pt>
    <dgm:pt modelId="{C2E66BB2-45FE-44CF-81FE-982255FE04CE}" type="pres">
      <dgm:prSet presAssocID="{2CD1B67A-2222-4A98-AA6F-2408DF2743B0}" presName="rootComposite" presStyleCnt="0"/>
      <dgm:spPr/>
    </dgm:pt>
    <dgm:pt modelId="{3EA962E7-E686-4FCF-A5ED-7035438869A8}" type="pres">
      <dgm:prSet presAssocID="{2CD1B67A-2222-4A98-AA6F-2408DF2743B0}" presName="rootText" presStyleLbl="node4" presStyleIdx="26" presStyleCnt="33">
        <dgm:presLayoutVars>
          <dgm:chPref val="3"/>
        </dgm:presLayoutVars>
      </dgm:prSet>
      <dgm:spPr/>
    </dgm:pt>
    <dgm:pt modelId="{E943C3E9-336F-4453-B735-3227D8465D23}" type="pres">
      <dgm:prSet presAssocID="{2CD1B67A-2222-4A98-AA6F-2408DF2743B0}" presName="rootConnector" presStyleLbl="node4" presStyleIdx="26" presStyleCnt="33"/>
      <dgm:spPr/>
    </dgm:pt>
    <dgm:pt modelId="{D7535EA9-1BB2-4616-B22F-FE0B02DA2C10}" type="pres">
      <dgm:prSet presAssocID="{2CD1B67A-2222-4A98-AA6F-2408DF2743B0}" presName="hierChild4" presStyleCnt="0"/>
      <dgm:spPr/>
    </dgm:pt>
    <dgm:pt modelId="{AEC96432-BEA0-4804-8CC6-6D4B9F25A05D}" type="pres">
      <dgm:prSet presAssocID="{F08E7822-0DB3-47EC-A482-16D31035E71C}" presName="Name50" presStyleLbl="parChTrans1D4" presStyleIdx="27" presStyleCnt="33"/>
      <dgm:spPr/>
    </dgm:pt>
    <dgm:pt modelId="{CB4B1603-2C38-4DBB-8732-F47D4C9B7E31}" type="pres">
      <dgm:prSet presAssocID="{033910EF-D191-4694-BFF7-C66013B26F4A}" presName="hierRoot2" presStyleCnt="0">
        <dgm:presLayoutVars>
          <dgm:hierBranch val="init"/>
        </dgm:presLayoutVars>
      </dgm:prSet>
      <dgm:spPr/>
    </dgm:pt>
    <dgm:pt modelId="{94767B10-F2B4-40DC-8E60-7DC6F2563B66}" type="pres">
      <dgm:prSet presAssocID="{033910EF-D191-4694-BFF7-C66013B26F4A}" presName="rootComposite" presStyleCnt="0"/>
      <dgm:spPr/>
    </dgm:pt>
    <dgm:pt modelId="{627FE620-8BB6-4340-B0F9-DAD33865792E}" type="pres">
      <dgm:prSet presAssocID="{033910EF-D191-4694-BFF7-C66013B26F4A}" presName="rootText" presStyleLbl="node4" presStyleIdx="27" presStyleCnt="33">
        <dgm:presLayoutVars>
          <dgm:chPref val="3"/>
        </dgm:presLayoutVars>
      </dgm:prSet>
      <dgm:spPr/>
    </dgm:pt>
    <dgm:pt modelId="{0CDE9590-A307-46A7-84C7-06A0A0D0EAFD}" type="pres">
      <dgm:prSet presAssocID="{033910EF-D191-4694-BFF7-C66013B26F4A}" presName="rootConnector" presStyleLbl="node4" presStyleIdx="27" presStyleCnt="33"/>
      <dgm:spPr/>
    </dgm:pt>
    <dgm:pt modelId="{1F7717D7-398D-43D1-8AF7-C1CD47A945A5}" type="pres">
      <dgm:prSet presAssocID="{033910EF-D191-4694-BFF7-C66013B26F4A}" presName="hierChild4" presStyleCnt="0"/>
      <dgm:spPr/>
    </dgm:pt>
    <dgm:pt modelId="{65ECD310-8342-40C6-BD73-507214B57FE1}" type="pres">
      <dgm:prSet presAssocID="{033910EF-D191-4694-BFF7-C66013B26F4A}" presName="hierChild5" presStyleCnt="0"/>
      <dgm:spPr/>
    </dgm:pt>
    <dgm:pt modelId="{E61F55DB-5EE8-43D9-877E-1573F82BA949}" type="pres">
      <dgm:prSet presAssocID="{21122FEC-4E31-495F-B050-269144114380}" presName="Name50" presStyleLbl="parChTrans1D4" presStyleIdx="28" presStyleCnt="33"/>
      <dgm:spPr/>
    </dgm:pt>
    <dgm:pt modelId="{50AA06BA-0E5C-4940-A628-FFF26FF1D5AA}" type="pres">
      <dgm:prSet presAssocID="{C24E56CB-FEA3-47F9-9F58-6D7A6B6926C3}" presName="hierRoot2" presStyleCnt="0">
        <dgm:presLayoutVars>
          <dgm:hierBranch val="init"/>
        </dgm:presLayoutVars>
      </dgm:prSet>
      <dgm:spPr/>
    </dgm:pt>
    <dgm:pt modelId="{8B9982AF-1C34-4F5E-AD58-95C62F28FAFA}" type="pres">
      <dgm:prSet presAssocID="{C24E56CB-FEA3-47F9-9F58-6D7A6B6926C3}" presName="rootComposite" presStyleCnt="0"/>
      <dgm:spPr/>
    </dgm:pt>
    <dgm:pt modelId="{5E36B4AE-77AA-4E6B-A5CB-102DC19E3541}" type="pres">
      <dgm:prSet presAssocID="{C24E56CB-FEA3-47F9-9F58-6D7A6B6926C3}" presName="rootText" presStyleLbl="node4" presStyleIdx="28" presStyleCnt="33">
        <dgm:presLayoutVars>
          <dgm:chPref val="3"/>
        </dgm:presLayoutVars>
      </dgm:prSet>
      <dgm:spPr/>
    </dgm:pt>
    <dgm:pt modelId="{EA2E0A6D-CB64-4164-9E51-2C898AAD903C}" type="pres">
      <dgm:prSet presAssocID="{C24E56CB-FEA3-47F9-9F58-6D7A6B6926C3}" presName="rootConnector" presStyleLbl="node4" presStyleIdx="28" presStyleCnt="33"/>
      <dgm:spPr/>
    </dgm:pt>
    <dgm:pt modelId="{B68A9149-91ED-4F17-A45A-13DB905AD388}" type="pres">
      <dgm:prSet presAssocID="{C24E56CB-FEA3-47F9-9F58-6D7A6B6926C3}" presName="hierChild4" presStyleCnt="0"/>
      <dgm:spPr/>
    </dgm:pt>
    <dgm:pt modelId="{71C13DB2-0AA1-46DD-8599-A7DDA6DD3090}" type="pres">
      <dgm:prSet presAssocID="{C24E56CB-FEA3-47F9-9F58-6D7A6B6926C3}" presName="hierChild5" presStyleCnt="0"/>
      <dgm:spPr/>
    </dgm:pt>
    <dgm:pt modelId="{90B9633E-18AC-48BA-9B60-C0126F20EBD3}" type="pres">
      <dgm:prSet presAssocID="{7847A9A6-7565-4B99-A158-90EAEDEC540D}" presName="Name50" presStyleLbl="parChTrans1D4" presStyleIdx="29" presStyleCnt="33"/>
      <dgm:spPr/>
    </dgm:pt>
    <dgm:pt modelId="{C7E4C28D-5EF5-49A0-AA21-45792E8BA94F}" type="pres">
      <dgm:prSet presAssocID="{E1D94E37-0BAC-4F73-9D90-D86A672F878F}" presName="hierRoot2" presStyleCnt="0">
        <dgm:presLayoutVars>
          <dgm:hierBranch val="init"/>
        </dgm:presLayoutVars>
      </dgm:prSet>
      <dgm:spPr/>
    </dgm:pt>
    <dgm:pt modelId="{00E4A4E8-F1DC-4ABF-ACE0-98F9871EAA06}" type="pres">
      <dgm:prSet presAssocID="{E1D94E37-0BAC-4F73-9D90-D86A672F878F}" presName="rootComposite" presStyleCnt="0"/>
      <dgm:spPr/>
    </dgm:pt>
    <dgm:pt modelId="{CCB1D8FF-DA64-4293-8F2F-B7F19284E3E0}" type="pres">
      <dgm:prSet presAssocID="{E1D94E37-0BAC-4F73-9D90-D86A672F878F}" presName="rootText" presStyleLbl="node4" presStyleIdx="29" presStyleCnt="33">
        <dgm:presLayoutVars>
          <dgm:chPref val="3"/>
        </dgm:presLayoutVars>
      </dgm:prSet>
      <dgm:spPr/>
    </dgm:pt>
    <dgm:pt modelId="{E20489D9-C19C-4677-B384-72D178266F40}" type="pres">
      <dgm:prSet presAssocID="{E1D94E37-0BAC-4F73-9D90-D86A672F878F}" presName="rootConnector" presStyleLbl="node4" presStyleIdx="29" presStyleCnt="33"/>
      <dgm:spPr/>
    </dgm:pt>
    <dgm:pt modelId="{7BE1F1E1-5772-4E9A-9C12-A8E8A8E7B387}" type="pres">
      <dgm:prSet presAssocID="{E1D94E37-0BAC-4F73-9D90-D86A672F878F}" presName="hierChild4" presStyleCnt="0"/>
      <dgm:spPr/>
    </dgm:pt>
    <dgm:pt modelId="{BB84DCFC-FA10-4EB5-8D62-16C79C334BDD}" type="pres">
      <dgm:prSet presAssocID="{E1D94E37-0BAC-4F73-9D90-D86A672F878F}" presName="hierChild5" presStyleCnt="0"/>
      <dgm:spPr/>
    </dgm:pt>
    <dgm:pt modelId="{4AB62F35-7784-41E4-905A-1EFE31A48A78}" type="pres">
      <dgm:prSet presAssocID="{2CD1B67A-2222-4A98-AA6F-2408DF2743B0}" presName="hierChild5" presStyleCnt="0"/>
      <dgm:spPr/>
    </dgm:pt>
    <dgm:pt modelId="{7C29152A-40E9-4990-A04E-5EB43D6100E6}" type="pres">
      <dgm:prSet presAssocID="{3D16173F-388D-417A-945B-5DCAD9958CBF}" presName="hierChild5" presStyleCnt="0"/>
      <dgm:spPr/>
    </dgm:pt>
    <dgm:pt modelId="{51494A04-A222-4931-B9BF-D9AA0EFBB648}" type="pres">
      <dgm:prSet presAssocID="{762079D3-503A-40FA-8BE6-387AB838DFA1}" presName="Name37" presStyleLbl="parChTrans1D3" presStyleIdx="5" presStyleCnt="12"/>
      <dgm:spPr/>
    </dgm:pt>
    <dgm:pt modelId="{C4C5FD86-5363-47DE-9356-9A75810AC115}" type="pres">
      <dgm:prSet presAssocID="{A0F5F118-3342-4EE5-AD2F-EE775239993D}" presName="hierRoot2" presStyleCnt="0">
        <dgm:presLayoutVars>
          <dgm:hierBranch val="init"/>
        </dgm:presLayoutVars>
      </dgm:prSet>
      <dgm:spPr/>
    </dgm:pt>
    <dgm:pt modelId="{9C06C871-2AAD-4708-B79C-A9DE8FAEE086}" type="pres">
      <dgm:prSet presAssocID="{A0F5F118-3342-4EE5-AD2F-EE775239993D}" presName="rootComposite" presStyleCnt="0"/>
      <dgm:spPr/>
    </dgm:pt>
    <dgm:pt modelId="{3DB33031-D0C6-4820-894B-D98612477BF9}" type="pres">
      <dgm:prSet presAssocID="{A0F5F118-3342-4EE5-AD2F-EE775239993D}" presName="rootText" presStyleLbl="node3" presStyleIdx="5" presStyleCnt="11">
        <dgm:presLayoutVars>
          <dgm:chPref val="3"/>
        </dgm:presLayoutVars>
      </dgm:prSet>
      <dgm:spPr/>
    </dgm:pt>
    <dgm:pt modelId="{79F240BF-D1AB-4000-8FEB-0747BA1D12B5}" type="pres">
      <dgm:prSet presAssocID="{A0F5F118-3342-4EE5-AD2F-EE775239993D}" presName="rootConnector" presStyleLbl="node3" presStyleIdx="5" presStyleCnt="11"/>
      <dgm:spPr/>
    </dgm:pt>
    <dgm:pt modelId="{7BFD6756-B801-4B45-B4F6-3A24BF3BC5C3}" type="pres">
      <dgm:prSet presAssocID="{A0F5F118-3342-4EE5-AD2F-EE775239993D}" presName="hierChild4" presStyleCnt="0"/>
      <dgm:spPr/>
    </dgm:pt>
    <dgm:pt modelId="{30FB114B-EABF-4C82-8E04-8716B0433246}" type="pres">
      <dgm:prSet presAssocID="{AE550A4F-F158-4F55-B08E-FB31513952D6}" presName="Name37" presStyleLbl="parChTrans1D4" presStyleIdx="30" presStyleCnt="33"/>
      <dgm:spPr/>
    </dgm:pt>
    <dgm:pt modelId="{51298463-7B97-4411-8D63-BD8A7636116C}" type="pres">
      <dgm:prSet presAssocID="{0155D24F-2425-40DA-9F42-2EFC5F0A00F7}" presName="hierRoot2" presStyleCnt="0">
        <dgm:presLayoutVars>
          <dgm:hierBranch val="init"/>
        </dgm:presLayoutVars>
      </dgm:prSet>
      <dgm:spPr/>
    </dgm:pt>
    <dgm:pt modelId="{8BE46525-FFCC-491D-8A78-4B962C673149}" type="pres">
      <dgm:prSet presAssocID="{0155D24F-2425-40DA-9F42-2EFC5F0A00F7}" presName="rootComposite" presStyleCnt="0"/>
      <dgm:spPr/>
    </dgm:pt>
    <dgm:pt modelId="{D2054002-B16A-475D-A469-B3E56E15E3CD}" type="pres">
      <dgm:prSet presAssocID="{0155D24F-2425-40DA-9F42-2EFC5F0A00F7}" presName="rootText" presStyleLbl="node4" presStyleIdx="30" presStyleCnt="33">
        <dgm:presLayoutVars>
          <dgm:chPref val="3"/>
        </dgm:presLayoutVars>
      </dgm:prSet>
      <dgm:spPr/>
    </dgm:pt>
    <dgm:pt modelId="{A704A4AD-4A1D-4DEF-AB6D-757A08DC62EA}" type="pres">
      <dgm:prSet presAssocID="{0155D24F-2425-40DA-9F42-2EFC5F0A00F7}" presName="rootConnector" presStyleLbl="node4" presStyleIdx="30" presStyleCnt="33"/>
      <dgm:spPr/>
    </dgm:pt>
    <dgm:pt modelId="{0D4D72CA-2875-4C0E-ACF7-0BEABDA1F7FA}" type="pres">
      <dgm:prSet presAssocID="{0155D24F-2425-40DA-9F42-2EFC5F0A00F7}" presName="hierChild4" presStyleCnt="0"/>
      <dgm:spPr/>
    </dgm:pt>
    <dgm:pt modelId="{8B668B58-88A4-497B-8ACE-1CF64F2EE05F}" type="pres">
      <dgm:prSet presAssocID="{0155D24F-2425-40DA-9F42-2EFC5F0A00F7}" presName="hierChild5" presStyleCnt="0"/>
      <dgm:spPr/>
    </dgm:pt>
    <dgm:pt modelId="{2957E595-8049-4512-85E9-FC1705B91A7B}" type="pres">
      <dgm:prSet presAssocID="{A0F5F118-3342-4EE5-AD2F-EE775239993D}" presName="hierChild5" presStyleCnt="0"/>
      <dgm:spPr/>
    </dgm:pt>
    <dgm:pt modelId="{EAF2D78E-B8D6-4B15-BFD9-080F3D0440AF}" type="pres">
      <dgm:prSet presAssocID="{F512CF7E-3FF6-43D3-AE7B-2DE4C8619DB8}" presName="hierChild5" presStyleCnt="0"/>
      <dgm:spPr/>
    </dgm:pt>
    <dgm:pt modelId="{24C36516-FFCB-4163-B8BC-B5C8785242E0}" type="pres">
      <dgm:prSet presAssocID="{6D14B793-0882-4109-B861-AEE1EF32B86D}" presName="Name37" presStyleLbl="parChTrans1D2" presStyleIdx="2" presStyleCnt="5"/>
      <dgm:spPr/>
    </dgm:pt>
    <dgm:pt modelId="{ACE03AFE-9385-4E90-B651-C183FBEDE9C2}" type="pres">
      <dgm:prSet presAssocID="{A5F89630-D0DF-47A5-8B2B-19CA18A02F7B}" presName="hierRoot2" presStyleCnt="0">
        <dgm:presLayoutVars>
          <dgm:hierBranch/>
        </dgm:presLayoutVars>
      </dgm:prSet>
      <dgm:spPr/>
    </dgm:pt>
    <dgm:pt modelId="{B479FDB9-165D-418B-81D9-B2E7ADC87006}" type="pres">
      <dgm:prSet presAssocID="{A5F89630-D0DF-47A5-8B2B-19CA18A02F7B}" presName="rootComposite" presStyleCnt="0"/>
      <dgm:spPr/>
    </dgm:pt>
    <dgm:pt modelId="{89B129CB-1FA0-4CF7-8CFB-D549AFA4230F}" type="pres">
      <dgm:prSet presAssocID="{A5F89630-D0DF-47A5-8B2B-19CA18A02F7B}" presName="rootText" presStyleLbl="node2" presStyleIdx="2" presStyleCnt="3">
        <dgm:presLayoutVars>
          <dgm:chPref val="3"/>
        </dgm:presLayoutVars>
      </dgm:prSet>
      <dgm:spPr/>
    </dgm:pt>
    <dgm:pt modelId="{93EAD834-BEDD-47FA-9005-6A5284DEFA9C}" type="pres">
      <dgm:prSet presAssocID="{A5F89630-D0DF-47A5-8B2B-19CA18A02F7B}" presName="rootConnector" presStyleLbl="node2" presStyleIdx="2" presStyleCnt="3"/>
      <dgm:spPr/>
    </dgm:pt>
    <dgm:pt modelId="{669EAD3F-D4CB-4281-B846-3BD8DE2CEBEC}" type="pres">
      <dgm:prSet presAssocID="{A5F89630-D0DF-47A5-8B2B-19CA18A02F7B}" presName="hierChild4" presStyleCnt="0"/>
      <dgm:spPr/>
    </dgm:pt>
    <dgm:pt modelId="{21A87364-0748-45E0-AF02-F16C31AA357F}" type="pres">
      <dgm:prSet presAssocID="{AA94C4A7-2941-4C19-87C5-D895F229A000}" presName="Name35" presStyleLbl="parChTrans1D3" presStyleIdx="6" presStyleCnt="12"/>
      <dgm:spPr/>
    </dgm:pt>
    <dgm:pt modelId="{BF282C14-C3E3-487C-8CB7-46C85F9C4D95}" type="pres">
      <dgm:prSet presAssocID="{88940C18-F122-49DF-B782-19E8279678C3}" presName="hierRoot2" presStyleCnt="0">
        <dgm:presLayoutVars>
          <dgm:hierBranch val="hang"/>
        </dgm:presLayoutVars>
      </dgm:prSet>
      <dgm:spPr/>
    </dgm:pt>
    <dgm:pt modelId="{BBE2CB6B-709D-4019-A971-84E63984F1AA}" type="pres">
      <dgm:prSet presAssocID="{88940C18-F122-49DF-B782-19E8279678C3}" presName="rootComposite" presStyleCnt="0"/>
      <dgm:spPr/>
    </dgm:pt>
    <dgm:pt modelId="{35E8FD85-FD71-470D-AB19-1EFE15373949}" type="pres">
      <dgm:prSet presAssocID="{88940C18-F122-49DF-B782-19E8279678C3}" presName="rootText" presStyleLbl="node3" presStyleIdx="6" presStyleCnt="11">
        <dgm:presLayoutVars>
          <dgm:chPref val="3"/>
        </dgm:presLayoutVars>
      </dgm:prSet>
      <dgm:spPr/>
    </dgm:pt>
    <dgm:pt modelId="{EAE13BE3-6BE6-4F7B-B843-7EA5877ACA8E}" type="pres">
      <dgm:prSet presAssocID="{88940C18-F122-49DF-B782-19E8279678C3}" presName="rootConnector" presStyleLbl="node3" presStyleIdx="6" presStyleCnt="11"/>
      <dgm:spPr/>
    </dgm:pt>
    <dgm:pt modelId="{1A10F744-EC11-46AA-92D5-D043D15992AF}" type="pres">
      <dgm:prSet presAssocID="{88940C18-F122-49DF-B782-19E8279678C3}" presName="hierChild4" presStyleCnt="0"/>
      <dgm:spPr/>
    </dgm:pt>
    <dgm:pt modelId="{50B197CF-0BA3-47C3-9B4D-8823B49C225E}" type="pres">
      <dgm:prSet presAssocID="{88940C18-F122-49DF-B782-19E8279678C3}" presName="hierChild5" presStyleCnt="0"/>
      <dgm:spPr/>
    </dgm:pt>
    <dgm:pt modelId="{2B7C0608-477C-4700-9318-CB657E24EA81}" type="pres">
      <dgm:prSet presAssocID="{B4099307-B12C-4F54-BAEC-9F6CFA5A6915}" presName="Name35" presStyleLbl="parChTrans1D3" presStyleIdx="7" presStyleCnt="12"/>
      <dgm:spPr/>
    </dgm:pt>
    <dgm:pt modelId="{A03076A7-A4C6-491F-BAF0-C3DB411ED489}" type="pres">
      <dgm:prSet presAssocID="{67FD3057-DCD1-4D61-9FD7-116F875E3FA7}" presName="hierRoot2" presStyleCnt="0">
        <dgm:presLayoutVars>
          <dgm:hierBranch val="init"/>
        </dgm:presLayoutVars>
      </dgm:prSet>
      <dgm:spPr/>
    </dgm:pt>
    <dgm:pt modelId="{5658DA2E-BD52-45E1-9378-CE9D7C6E525A}" type="pres">
      <dgm:prSet presAssocID="{67FD3057-DCD1-4D61-9FD7-116F875E3FA7}" presName="rootComposite" presStyleCnt="0"/>
      <dgm:spPr/>
    </dgm:pt>
    <dgm:pt modelId="{C354AA33-3F3F-4338-86BE-F4B2103C0C2F}" type="pres">
      <dgm:prSet presAssocID="{67FD3057-DCD1-4D61-9FD7-116F875E3FA7}" presName="rootText" presStyleLbl="node3" presStyleIdx="7" presStyleCnt="11">
        <dgm:presLayoutVars>
          <dgm:chPref val="3"/>
        </dgm:presLayoutVars>
      </dgm:prSet>
      <dgm:spPr/>
    </dgm:pt>
    <dgm:pt modelId="{5BA232CA-42AE-4DA8-9990-49DB08A80367}" type="pres">
      <dgm:prSet presAssocID="{67FD3057-DCD1-4D61-9FD7-116F875E3FA7}" presName="rootConnector" presStyleLbl="node3" presStyleIdx="7" presStyleCnt="11"/>
      <dgm:spPr/>
    </dgm:pt>
    <dgm:pt modelId="{F02BF354-1AE2-45DB-9AC3-4F791633E372}" type="pres">
      <dgm:prSet presAssocID="{67FD3057-DCD1-4D61-9FD7-116F875E3FA7}" presName="hierChild4" presStyleCnt="0"/>
      <dgm:spPr/>
    </dgm:pt>
    <dgm:pt modelId="{1EB871F1-4ABF-4F1E-AFCE-94E280E02913}" type="pres">
      <dgm:prSet presAssocID="{67FD3057-DCD1-4D61-9FD7-116F875E3FA7}" presName="hierChild5" presStyleCnt="0"/>
      <dgm:spPr/>
    </dgm:pt>
    <dgm:pt modelId="{8E971609-A7A7-4DC2-A26B-2B6042803D1D}" type="pres">
      <dgm:prSet presAssocID="{34EC197B-470F-4E1C-9DC4-C1A2B33E5B45}" presName="Name35" presStyleLbl="parChTrans1D3" presStyleIdx="8" presStyleCnt="12"/>
      <dgm:spPr/>
    </dgm:pt>
    <dgm:pt modelId="{2BAE3FB2-5D3F-4523-B2A0-F1E88125633C}" type="pres">
      <dgm:prSet presAssocID="{CFBCF90E-428A-4BAA-AEAC-C3FD01538B82}" presName="hierRoot2" presStyleCnt="0">
        <dgm:presLayoutVars>
          <dgm:hierBranch val="init"/>
        </dgm:presLayoutVars>
      </dgm:prSet>
      <dgm:spPr/>
    </dgm:pt>
    <dgm:pt modelId="{B99EFD87-A17D-4367-8B1E-FB8A4C7B241E}" type="pres">
      <dgm:prSet presAssocID="{CFBCF90E-428A-4BAA-AEAC-C3FD01538B82}" presName="rootComposite" presStyleCnt="0"/>
      <dgm:spPr/>
    </dgm:pt>
    <dgm:pt modelId="{9FF63B71-8295-450B-A79A-02A2A3F2435A}" type="pres">
      <dgm:prSet presAssocID="{CFBCF90E-428A-4BAA-AEAC-C3FD01538B82}" presName="rootText" presStyleLbl="node3" presStyleIdx="8" presStyleCnt="11">
        <dgm:presLayoutVars>
          <dgm:chPref val="3"/>
        </dgm:presLayoutVars>
      </dgm:prSet>
      <dgm:spPr/>
    </dgm:pt>
    <dgm:pt modelId="{1BD01467-C897-407F-903C-34DF93392912}" type="pres">
      <dgm:prSet presAssocID="{CFBCF90E-428A-4BAA-AEAC-C3FD01538B82}" presName="rootConnector" presStyleLbl="node3" presStyleIdx="8" presStyleCnt="11"/>
      <dgm:spPr/>
    </dgm:pt>
    <dgm:pt modelId="{1D7419D9-BE6F-4882-A2D9-DA393C8B5636}" type="pres">
      <dgm:prSet presAssocID="{CFBCF90E-428A-4BAA-AEAC-C3FD01538B82}" presName="hierChild4" presStyleCnt="0"/>
      <dgm:spPr/>
    </dgm:pt>
    <dgm:pt modelId="{BD865B69-4A09-466F-BC7B-D6759E32FCA0}" type="pres">
      <dgm:prSet presAssocID="{CFBCF90E-428A-4BAA-AEAC-C3FD01538B82}" presName="hierChild5" presStyleCnt="0"/>
      <dgm:spPr/>
    </dgm:pt>
    <dgm:pt modelId="{0BF40EAC-1427-4594-8BBB-0BFFFE1E18BD}" type="pres">
      <dgm:prSet presAssocID="{55BFA87D-DCBC-46FD-BFC3-01A114AB27EE}" presName="Name35" presStyleLbl="parChTrans1D3" presStyleIdx="9" presStyleCnt="12"/>
      <dgm:spPr/>
    </dgm:pt>
    <dgm:pt modelId="{43D8A7A3-C210-4948-AA77-75F0EE146F03}" type="pres">
      <dgm:prSet presAssocID="{B28FDE90-5561-417F-AEDF-F68841729CF7}" presName="hierRoot2" presStyleCnt="0">
        <dgm:presLayoutVars>
          <dgm:hierBranch val="init"/>
        </dgm:presLayoutVars>
      </dgm:prSet>
      <dgm:spPr/>
    </dgm:pt>
    <dgm:pt modelId="{F6FE660B-8C2D-4D55-AD1D-48A7AF2CF4DF}" type="pres">
      <dgm:prSet presAssocID="{B28FDE90-5561-417F-AEDF-F68841729CF7}" presName="rootComposite" presStyleCnt="0"/>
      <dgm:spPr/>
    </dgm:pt>
    <dgm:pt modelId="{24EF30A4-4AE6-4ECE-BB95-8AEE604DE159}" type="pres">
      <dgm:prSet presAssocID="{B28FDE90-5561-417F-AEDF-F68841729CF7}" presName="rootText" presStyleLbl="node3" presStyleIdx="9" presStyleCnt="11">
        <dgm:presLayoutVars>
          <dgm:chPref val="3"/>
        </dgm:presLayoutVars>
      </dgm:prSet>
      <dgm:spPr/>
    </dgm:pt>
    <dgm:pt modelId="{75BBAB33-CE59-44E3-95A6-E1BC6EF0553E}" type="pres">
      <dgm:prSet presAssocID="{B28FDE90-5561-417F-AEDF-F68841729CF7}" presName="rootConnector" presStyleLbl="node3" presStyleIdx="9" presStyleCnt="11"/>
      <dgm:spPr/>
    </dgm:pt>
    <dgm:pt modelId="{0F967EED-A8DD-49EF-9FA9-3128D228954D}" type="pres">
      <dgm:prSet presAssocID="{B28FDE90-5561-417F-AEDF-F68841729CF7}" presName="hierChild4" presStyleCnt="0"/>
      <dgm:spPr/>
    </dgm:pt>
    <dgm:pt modelId="{F26E1C4D-DCA2-4BAA-8F1A-8D481A7C65E7}" type="pres">
      <dgm:prSet presAssocID="{B28FDE90-5561-417F-AEDF-F68841729CF7}" presName="hierChild5" presStyleCnt="0"/>
      <dgm:spPr/>
    </dgm:pt>
    <dgm:pt modelId="{F0829207-F300-4F08-9EC2-5B19ECBD847D}" type="pres">
      <dgm:prSet presAssocID="{0A46AAB5-043A-4CEA-93F5-921BE608FEA2}" presName="Name35" presStyleLbl="parChTrans1D3" presStyleIdx="10" presStyleCnt="12"/>
      <dgm:spPr/>
    </dgm:pt>
    <dgm:pt modelId="{5B8BEB37-B9E1-42B1-A989-4F66C0B3903D}" type="pres">
      <dgm:prSet presAssocID="{E022D098-E044-4AF2-BE74-420B53DACC23}" presName="hierRoot2" presStyleCnt="0">
        <dgm:presLayoutVars>
          <dgm:hierBranch val="init"/>
        </dgm:presLayoutVars>
      </dgm:prSet>
      <dgm:spPr/>
    </dgm:pt>
    <dgm:pt modelId="{C18E1C8D-FC78-462B-971A-B766A133F16C}" type="pres">
      <dgm:prSet presAssocID="{E022D098-E044-4AF2-BE74-420B53DACC23}" presName="rootComposite" presStyleCnt="0"/>
      <dgm:spPr/>
    </dgm:pt>
    <dgm:pt modelId="{6BCDEC55-7763-4174-8B05-FB3007B76C57}" type="pres">
      <dgm:prSet presAssocID="{E022D098-E044-4AF2-BE74-420B53DACC23}" presName="rootText" presStyleLbl="node3" presStyleIdx="10" presStyleCnt="11">
        <dgm:presLayoutVars>
          <dgm:chPref val="3"/>
        </dgm:presLayoutVars>
      </dgm:prSet>
      <dgm:spPr/>
    </dgm:pt>
    <dgm:pt modelId="{04890060-276D-4BB9-82A7-C8DB09BFBCF2}" type="pres">
      <dgm:prSet presAssocID="{E022D098-E044-4AF2-BE74-420B53DACC23}" presName="rootConnector" presStyleLbl="node3" presStyleIdx="10" presStyleCnt="11"/>
      <dgm:spPr/>
    </dgm:pt>
    <dgm:pt modelId="{9991864B-0849-4002-A3C5-EE6483A42F82}" type="pres">
      <dgm:prSet presAssocID="{E022D098-E044-4AF2-BE74-420B53DACC23}" presName="hierChild4" presStyleCnt="0"/>
      <dgm:spPr/>
    </dgm:pt>
    <dgm:pt modelId="{4521DE81-3132-4363-BB0A-D196486602AF}" type="pres">
      <dgm:prSet presAssocID="{4855AB92-6D1E-4CBB-B8A7-FA1E439FC168}" presName="Name37" presStyleLbl="parChTrans1D4" presStyleIdx="31" presStyleCnt="33"/>
      <dgm:spPr/>
    </dgm:pt>
    <dgm:pt modelId="{55983870-52CC-4539-B99B-B2A1B3C635B8}" type="pres">
      <dgm:prSet presAssocID="{55E53456-F7EE-427A-97AC-5B1861AE8D13}" presName="hierRoot2" presStyleCnt="0">
        <dgm:presLayoutVars>
          <dgm:hierBranch val="init"/>
        </dgm:presLayoutVars>
      </dgm:prSet>
      <dgm:spPr/>
    </dgm:pt>
    <dgm:pt modelId="{413A6233-4837-42DB-95D6-1A5626D466D4}" type="pres">
      <dgm:prSet presAssocID="{55E53456-F7EE-427A-97AC-5B1861AE8D13}" presName="rootComposite" presStyleCnt="0"/>
      <dgm:spPr/>
    </dgm:pt>
    <dgm:pt modelId="{F301106C-565C-4D40-988E-B35092CD0B81}" type="pres">
      <dgm:prSet presAssocID="{55E53456-F7EE-427A-97AC-5B1861AE8D13}" presName="rootText" presStyleLbl="node4" presStyleIdx="31" presStyleCnt="33">
        <dgm:presLayoutVars>
          <dgm:chPref val="3"/>
        </dgm:presLayoutVars>
      </dgm:prSet>
      <dgm:spPr/>
    </dgm:pt>
    <dgm:pt modelId="{209BEB3B-5189-4128-90C8-0D9FA393CE85}" type="pres">
      <dgm:prSet presAssocID="{55E53456-F7EE-427A-97AC-5B1861AE8D13}" presName="rootConnector" presStyleLbl="node4" presStyleIdx="31" presStyleCnt="33"/>
      <dgm:spPr/>
    </dgm:pt>
    <dgm:pt modelId="{E47D1327-823B-4EB0-B851-0F984EB4499D}" type="pres">
      <dgm:prSet presAssocID="{55E53456-F7EE-427A-97AC-5B1861AE8D13}" presName="hierChild4" presStyleCnt="0"/>
      <dgm:spPr/>
    </dgm:pt>
    <dgm:pt modelId="{30C6E9B4-61E7-4AE0-BE14-2D1CBB8889D6}" type="pres">
      <dgm:prSet presAssocID="{55E53456-F7EE-427A-97AC-5B1861AE8D13}" presName="hierChild5" presStyleCnt="0"/>
      <dgm:spPr/>
    </dgm:pt>
    <dgm:pt modelId="{793777F3-8585-4D47-BB5C-B1D3F8A5B155}" type="pres">
      <dgm:prSet presAssocID="{EEAD2CFF-81C9-457F-BDC6-0CFF6B3902AF}" presName="Name37" presStyleLbl="parChTrans1D4" presStyleIdx="32" presStyleCnt="33"/>
      <dgm:spPr/>
    </dgm:pt>
    <dgm:pt modelId="{45985F2C-ED32-4FBD-A6AB-344B43213A4D}" type="pres">
      <dgm:prSet presAssocID="{466F7201-8C21-4946-AE7D-062F5A8E597E}" presName="hierRoot2" presStyleCnt="0">
        <dgm:presLayoutVars>
          <dgm:hierBranch val="init"/>
        </dgm:presLayoutVars>
      </dgm:prSet>
      <dgm:spPr/>
    </dgm:pt>
    <dgm:pt modelId="{6569DE8E-F6FE-44B9-9F71-DF4A777087D0}" type="pres">
      <dgm:prSet presAssocID="{466F7201-8C21-4946-AE7D-062F5A8E597E}" presName="rootComposite" presStyleCnt="0"/>
      <dgm:spPr/>
    </dgm:pt>
    <dgm:pt modelId="{D145CB0F-16B6-4F81-896E-C05F6151EC82}" type="pres">
      <dgm:prSet presAssocID="{466F7201-8C21-4946-AE7D-062F5A8E597E}" presName="rootText" presStyleLbl="node4" presStyleIdx="32" presStyleCnt="33">
        <dgm:presLayoutVars>
          <dgm:chPref val="3"/>
        </dgm:presLayoutVars>
      </dgm:prSet>
      <dgm:spPr/>
    </dgm:pt>
    <dgm:pt modelId="{DF4FE49C-5E61-45FA-B90E-361ADBD553E5}" type="pres">
      <dgm:prSet presAssocID="{466F7201-8C21-4946-AE7D-062F5A8E597E}" presName="rootConnector" presStyleLbl="node4" presStyleIdx="32" presStyleCnt="33"/>
      <dgm:spPr/>
    </dgm:pt>
    <dgm:pt modelId="{6633E0F9-B877-4E46-808C-DE8C8EDA6FFC}" type="pres">
      <dgm:prSet presAssocID="{466F7201-8C21-4946-AE7D-062F5A8E597E}" presName="hierChild4" presStyleCnt="0"/>
      <dgm:spPr/>
    </dgm:pt>
    <dgm:pt modelId="{C051FCEE-8DB6-47AA-866B-2F5E547750CC}" type="pres">
      <dgm:prSet presAssocID="{466F7201-8C21-4946-AE7D-062F5A8E597E}" presName="hierChild5" presStyleCnt="0"/>
      <dgm:spPr/>
    </dgm:pt>
    <dgm:pt modelId="{C82A65D9-20E2-48E9-822C-98B5348EE856}" type="pres">
      <dgm:prSet presAssocID="{E022D098-E044-4AF2-BE74-420B53DACC23}" presName="hierChild5" presStyleCnt="0"/>
      <dgm:spPr/>
    </dgm:pt>
    <dgm:pt modelId="{3925D619-EA62-4596-91B9-6D8DD2837CFD}" type="pres">
      <dgm:prSet presAssocID="{A5F89630-D0DF-47A5-8B2B-19CA18A02F7B}" presName="hierChild5" presStyleCnt="0"/>
      <dgm:spPr/>
    </dgm:pt>
    <dgm:pt modelId="{17B4D912-C23A-41F6-B3CC-845889C2ED48}" type="pres">
      <dgm:prSet presAssocID="{0D49B999-95EA-4FB4-A443-3DEF9C8011D6}" presName="hierChild3" presStyleCnt="0"/>
      <dgm:spPr/>
    </dgm:pt>
    <dgm:pt modelId="{EF0FA4D6-273F-4237-806F-FA5D949CD2FD}" type="pres">
      <dgm:prSet presAssocID="{73A9FD6F-4758-425D-AD53-9474FE97AD5C}" presName="Name111" presStyleLbl="parChTrans1D2" presStyleIdx="3" presStyleCnt="5"/>
      <dgm:spPr/>
    </dgm:pt>
    <dgm:pt modelId="{ABD8867B-1618-49A8-93CC-DA0F946AD859}" type="pres">
      <dgm:prSet presAssocID="{17FB7915-FAD7-4ACD-805F-9E4E2076F91C}" presName="hierRoot3" presStyleCnt="0">
        <dgm:presLayoutVars>
          <dgm:hierBranch val="init"/>
        </dgm:presLayoutVars>
      </dgm:prSet>
      <dgm:spPr/>
    </dgm:pt>
    <dgm:pt modelId="{DF26630C-CA20-4DC0-B1F3-78EF1E732644}" type="pres">
      <dgm:prSet presAssocID="{17FB7915-FAD7-4ACD-805F-9E4E2076F91C}" presName="rootComposite3" presStyleCnt="0"/>
      <dgm:spPr/>
    </dgm:pt>
    <dgm:pt modelId="{AFD7929B-5EC2-4A6A-8D1F-CCD490CAF75F}" type="pres">
      <dgm:prSet presAssocID="{17FB7915-FAD7-4ACD-805F-9E4E2076F91C}" presName="rootText3" presStyleLbl="asst1" presStyleIdx="0" presStyleCnt="3" custLinFactNeighborX="-50220">
        <dgm:presLayoutVars>
          <dgm:chPref val="3"/>
        </dgm:presLayoutVars>
      </dgm:prSet>
      <dgm:spPr/>
    </dgm:pt>
    <dgm:pt modelId="{DA582E26-1548-467F-8B93-55AB87CDAF53}" type="pres">
      <dgm:prSet presAssocID="{17FB7915-FAD7-4ACD-805F-9E4E2076F91C}" presName="rootConnector3" presStyleLbl="asst1" presStyleIdx="0" presStyleCnt="3"/>
      <dgm:spPr/>
    </dgm:pt>
    <dgm:pt modelId="{E067229B-B12D-4AA7-AC52-ACD8B5286CBA}" type="pres">
      <dgm:prSet presAssocID="{17FB7915-FAD7-4ACD-805F-9E4E2076F91C}" presName="hierChild6" presStyleCnt="0"/>
      <dgm:spPr/>
    </dgm:pt>
    <dgm:pt modelId="{051ED69B-5636-43A1-9321-97A13DDB19B2}" type="pres">
      <dgm:prSet presAssocID="{17FB7915-FAD7-4ACD-805F-9E4E2076F91C}" presName="hierChild7" presStyleCnt="0"/>
      <dgm:spPr/>
    </dgm:pt>
    <dgm:pt modelId="{A22D7713-87BC-4B82-B147-EF911D98B3F9}" type="pres">
      <dgm:prSet presAssocID="{9B0B3FB7-A493-4380-9A35-8F827CBF1B92}" presName="Name111" presStyleLbl="parChTrans1D2" presStyleIdx="4" presStyleCnt="5"/>
      <dgm:spPr/>
    </dgm:pt>
    <dgm:pt modelId="{D92DBF9E-2AD4-4203-814C-EAC94FE5FBD7}" type="pres">
      <dgm:prSet presAssocID="{602E8B75-C22A-4938-82FE-D92397E13491}" presName="hierRoot3" presStyleCnt="0">
        <dgm:presLayoutVars>
          <dgm:hierBranch val="r"/>
        </dgm:presLayoutVars>
      </dgm:prSet>
      <dgm:spPr/>
    </dgm:pt>
    <dgm:pt modelId="{C81D1815-EB1B-42A9-9B95-1F9E2C9240CF}" type="pres">
      <dgm:prSet presAssocID="{602E8B75-C22A-4938-82FE-D92397E13491}" presName="rootComposite3" presStyleCnt="0"/>
      <dgm:spPr/>
    </dgm:pt>
    <dgm:pt modelId="{4131013D-157A-4F8B-9657-968055E456D2}" type="pres">
      <dgm:prSet presAssocID="{602E8B75-C22A-4938-82FE-D92397E13491}" presName="rootText3" presStyleLbl="asst1" presStyleIdx="1" presStyleCnt="3" custLinFactNeighborX="-11882">
        <dgm:presLayoutVars>
          <dgm:chPref val="3"/>
        </dgm:presLayoutVars>
      </dgm:prSet>
      <dgm:spPr/>
    </dgm:pt>
    <dgm:pt modelId="{1844EE11-E6D2-4A35-8860-B549E9AD4EE9}" type="pres">
      <dgm:prSet presAssocID="{602E8B75-C22A-4938-82FE-D92397E13491}" presName="rootConnector3" presStyleLbl="asst1" presStyleIdx="1" presStyleCnt="3"/>
      <dgm:spPr/>
    </dgm:pt>
    <dgm:pt modelId="{38EAA0CB-5D10-4EB2-AB80-F3E31C3F5E45}" type="pres">
      <dgm:prSet presAssocID="{602E8B75-C22A-4938-82FE-D92397E13491}" presName="hierChild6" presStyleCnt="0"/>
      <dgm:spPr/>
    </dgm:pt>
    <dgm:pt modelId="{F98A25AF-ACA1-44A6-93D9-683D7DC6202F}" type="pres">
      <dgm:prSet presAssocID="{602E8B75-C22A-4938-82FE-D92397E13491}" presName="hierChild7" presStyleCnt="0"/>
      <dgm:spPr/>
    </dgm:pt>
    <dgm:pt modelId="{37AE2DA4-E372-4090-B74A-1943C03B2DF1}" type="pres">
      <dgm:prSet presAssocID="{3A284342-4335-4997-BF97-1AB9E6636B53}" presName="Name111" presStyleLbl="parChTrans1D3" presStyleIdx="11" presStyleCnt="12"/>
      <dgm:spPr/>
    </dgm:pt>
    <dgm:pt modelId="{49011FCA-8329-48BB-BE70-F3B86BCFE6CF}" type="pres">
      <dgm:prSet presAssocID="{46792832-CE70-4043-A57B-F39DE0922D25}" presName="hierRoot3" presStyleCnt="0">
        <dgm:presLayoutVars>
          <dgm:hierBranch val="init"/>
        </dgm:presLayoutVars>
      </dgm:prSet>
      <dgm:spPr/>
    </dgm:pt>
    <dgm:pt modelId="{ED5569F3-1D23-4F0B-A0B6-36CAFA68DFAF}" type="pres">
      <dgm:prSet presAssocID="{46792832-CE70-4043-A57B-F39DE0922D25}" presName="rootComposite3" presStyleCnt="0"/>
      <dgm:spPr/>
    </dgm:pt>
    <dgm:pt modelId="{1EE52A8C-7D2C-4F37-9568-861EED5DFB1A}" type="pres">
      <dgm:prSet presAssocID="{46792832-CE70-4043-A57B-F39DE0922D25}" presName="rootText3" presStyleLbl="asst1" presStyleIdx="2" presStyleCnt="3" custLinFactX="12084" custLinFactNeighborX="100000" custLinFactNeighborY="-15872">
        <dgm:presLayoutVars>
          <dgm:chPref val="3"/>
        </dgm:presLayoutVars>
      </dgm:prSet>
      <dgm:spPr/>
    </dgm:pt>
    <dgm:pt modelId="{3CA5AEB9-1DE7-4D81-9440-8BD5B46208D2}" type="pres">
      <dgm:prSet presAssocID="{46792832-CE70-4043-A57B-F39DE0922D25}" presName="rootConnector3" presStyleLbl="asst1" presStyleIdx="2" presStyleCnt="3"/>
      <dgm:spPr/>
    </dgm:pt>
    <dgm:pt modelId="{E33DA2C5-E3FA-4397-A198-04DC7849D95C}" type="pres">
      <dgm:prSet presAssocID="{46792832-CE70-4043-A57B-F39DE0922D25}" presName="hierChild6" presStyleCnt="0"/>
      <dgm:spPr/>
    </dgm:pt>
    <dgm:pt modelId="{930A4790-E7A4-48A7-8005-519B39347D4B}" type="pres">
      <dgm:prSet presAssocID="{46792832-CE70-4043-A57B-F39DE0922D25}" presName="hierChild7" presStyleCnt="0"/>
      <dgm:spPr/>
    </dgm:pt>
  </dgm:ptLst>
  <dgm:cxnLst>
    <dgm:cxn modelId="{0694BE00-C853-4A2D-BCD0-96B1C2F9436C}" type="presOf" srcId="{E022D098-E044-4AF2-BE74-420B53DACC23}" destId="{04890060-276D-4BB9-82A7-C8DB09BFBCF2}" srcOrd="1" destOrd="0" presId="urn:microsoft.com/office/officeart/2005/8/layout/orgChart1"/>
    <dgm:cxn modelId="{D04E4D01-CE49-419E-9EAB-84E2B970A0FB}" type="presOf" srcId="{2BC130D1-5651-4556-B51D-9B1DFF2274A9}" destId="{225912E1-3554-46A9-BE57-8A13E01BD24F}" srcOrd="1" destOrd="0" presId="urn:microsoft.com/office/officeart/2005/8/layout/orgChart1"/>
    <dgm:cxn modelId="{1F8E3C02-1C2F-4C60-9633-0FADB4FCBB2A}" type="presOf" srcId="{0F4BA270-BBC7-41C6-9E74-E4101708DCE6}" destId="{B9D53107-7E18-4E9C-8D4B-563D18B4B829}" srcOrd="0" destOrd="0" presId="urn:microsoft.com/office/officeart/2005/8/layout/orgChart1"/>
    <dgm:cxn modelId="{2B5B8602-94B4-4E2D-82C5-6FE392DAA2FC}" type="presOf" srcId="{0155D24F-2425-40DA-9F42-2EFC5F0A00F7}" destId="{D2054002-B16A-475D-A469-B3E56E15E3CD}" srcOrd="0" destOrd="0" presId="urn:microsoft.com/office/officeart/2005/8/layout/orgChart1"/>
    <dgm:cxn modelId="{D007D404-72EA-4642-A9AD-6FB0931BD954}" type="presOf" srcId="{C4C98F6E-5F0E-4A49-A8F7-9FB66852BD53}" destId="{4A7DD3B3-57B7-411B-B9BC-94B6093D08B2}" srcOrd="1" destOrd="0" presId="urn:microsoft.com/office/officeart/2005/8/layout/orgChart1"/>
    <dgm:cxn modelId="{EF926F06-4102-441F-AD73-EF555C863297}" type="presOf" srcId="{CFBCF90E-428A-4BAA-AEAC-C3FD01538B82}" destId="{9FF63B71-8295-450B-A79A-02A2A3F2435A}" srcOrd="0" destOrd="0" presId="urn:microsoft.com/office/officeart/2005/8/layout/orgChart1"/>
    <dgm:cxn modelId="{C9213B07-792C-4990-8F00-30375DCB6832}" type="presOf" srcId="{A5F89630-D0DF-47A5-8B2B-19CA18A02F7B}" destId="{89B129CB-1FA0-4CF7-8CFB-D549AFA4230F}" srcOrd="0" destOrd="0" presId="urn:microsoft.com/office/officeart/2005/8/layout/orgChart1"/>
    <dgm:cxn modelId="{785B9D07-4272-4B6A-9FB6-7844E3ECC779}" type="presOf" srcId="{BB0F44AF-59AD-4F47-A2E1-25A45A216CAB}" destId="{A34A8BA6-092B-4DF5-8A70-0A26E6E74403}" srcOrd="0" destOrd="0" presId="urn:microsoft.com/office/officeart/2005/8/layout/orgChart1"/>
    <dgm:cxn modelId="{AD1FAC0B-4F84-4819-86E0-D109BD40DD3C}" srcId="{0D49B999-95EA-4FB4-A443-3DEF9C8011D6}" destId="{93DF4187-552B-4A5D-978F-DC36F46A803B}" srcOrd="2" destOrd="0" parTransId="{22D2D6DB-972F-45CD-825F-BB948D34AA50}" sibTransId="{ED5B636F-F627-4673-91A7-A8241E958ECE}"/>
    <dgm:cxn modelId="{C639170C-620B-484E-9D4D-FF890160EE81}" srcId="{E022D098-E044-4AF2-BE74-420B53DACC23}" destId="{466F7201-8C21-4946-AE7D-062F5A8E597E}" srcOrd="1" destOrd="0" parTransId="{EEAD2CFF-81C9-457F-BDC6-0CFF6B3902AF}" sibTransId="{7F91B8A8-DB70-4575-9A76-B60DEC4595A2}"/>
    <dgm:cxn modelId="{4700780C-AC69-4F5F-82F1-BEF6056156F8}" type="presOf" srcId="{B28FDE90-5561-417F-AEDF-F68841729CF7}" destId="{75BBAB33-CE59-44E3-95A6-E1BC6EF0553E}" srcOrd="1" destOrd="0" presId="urn:microsoft.com/office/officeart/2005/8/layout/orgChart1"/>
    <dgm:cxn modelId="{34E97E0D-EFDC-4765-8FFB-53296F1DC94F}" type="presOf" srcId="{A0F5F118-3342-4EE5-AD2F-EE775239993D}" destId="{79F240BF-D1AB-4000-8FEB-0747BA1D12B5}" srcOrd="1" destOrd="0" presId="urn:microsoft.com/office/officeart/2005/8/layout/orgChart1"/>
    <dgm:cxn modelId="{0CCCA70D-3117-45DF-ABEC-D105634BA01B}" type="presOf" srcId="{2BC130D1-5651-4556-B51D-9B1DFF2274A9}" destId="{56DFAD41-C588-4424-924A-FCD87C0197B1}" srcOrd="0" destOrd="0" presId="urn:microsoft.com/office/officeart/2005/8/layout/orgChart1"/>
    <dgm:cxn modelId="{2DE9F50D-995B-47BD-90F0-4F7BDAB0723D}" type="presOf" srcId="{602E8B75-C22A-4938-82FE-D92397E13491}" destId="{4131013D-157A-4F8B-9657-968055E456D2}" srcOrd="0" destOrd="0" presId="urn:microsoft.com/office/officeart/2005/8/layout/orgChart1"/>
    <dgm:cxn modelId="{42695510-362B-4EBC-BADA-EF21E7D40364}" type="presOf" srcId="{8F51B175-24FD-40AA-AF2A-DC9B55702C54}" destId="{4237402A-16F4-4C27-817A-1378F938D8AD}" srcOrd="0" destOrd="0" presId="urn:microsoft.com/office/officeart/2005/8/layout/orgChart1"/>
    <dgm:cxn modelId="{4AB85C11-83EE-436D-97EF-7D2EB3E84EE0}" type="presOf" srcId="{B3F9500F-C161-4422-8A57-9531ADB28C40}" destId="{6E288A84-FD7B-4B82-AFF3-1668DC01BE31}" srcOrd="0" destOrd="0" presId="urn:microsoft.com/office/officeart/2005/8/layout/orgChart1"/>
    <dgm:cxn modelId="{32728112-9F50-4F47-BC1C-8C3A294C9D87}" type="presOf" srcId="{AFFA1131-4202-4725-924F-D732F4DB03CF}" destId="{8C425DA2-F49A-49AA-8BCE-C5C90495D52C}" srcOrd="0" destOrd="0" presId="urn:microsoft.com/office/officeart/2005/8/layout/orgChart1"/>
    <dgm:cxn modelId="{501A9212-184B-4C9D-9A50-2BF73AF4AC1E}" type="presOf" srcId="{3A284342-4335-4997-BF97-1AB9E6636B53}" destId="{37AE2DA4-E372-4090-B74A-1943C03B2DF1}" srcOrd="0" destOrd="0" presId="urn:microsoft.com/office/officeart/2005/8/layout/orgChart1"/>
    <dgm:cxn modelId="{AE500916-06BF-433C-B5C3-4BD618E195CF}" srcId="{F512CF7E-3FF6-43D3-AE7B-2DE4C8619DB8}" destId="{3D16173F-388D-417A-945B-5DCAD9958CBF}" srcOrd="1" destOrd="0" parTransId="{D749B352-6AD8-438C-854A-36F46ECF5EB9}" sibTransId="{6FEEB75E-7DD2-4AD7-BB87-1651A92482D1}"/>
    <dgm:cxn modelId="{AF5D951B-A899-4E97-BEFD-AA3F908752D2}" type="presOf" srcId="{4069B8F3-02F3-4DA0-8382-764C2AB67614}" destId="{0AB5FE2B-572A-4D3F-BEE5-CA9C2F99BD72}" srcOrd="0" destOrd="0" presId="urn:microsoft.com/office/officeart/2005/8/layout/orgChart1"/>
    <dgm:cxn modelId="{0D3EE01B-F39A-46F9-B32F-67A956E42940}" type="presOf" srcId="{EA91EA2E-3696-45DE-B77B-8B24598A34FA}" destId="{9792C30C-9396-4493-B5D6-1D9261F1BB64}" srcOrd="1" destOrd="0" presId="urn:microsoft.com/office/officeart/2005/8/layout/orgChart1"/>
    <dgm:cxn modelId="{1B48EA1C-4B8E-4CC4-9DD1-A1187A6D0E81}" type="presOf" srcId="{B96D829C-F311-49EF-A0A6-E398916F19ED}" destId="{035005A2-28DE-4F80-B880-F907A8B71403}" srcOrd="0" destOrd="0" presId="urn:microsoft.com/office/officeart/2005/8/layout/orgChart1"/>
    <dgm:cxn modelId="{60D53B20-235D-48DA-B482-7EE4F4C72015}" srcId="{93DF4187-552B-4A5D-978F-DC36F46A803B}" destId="{EF0311F5-06D3-47AB-B0E4-E84F6A5B6773}" srcOrd="0" destOrd="0" parTransId="{0909E8E3-A35D-4ADF-A4F7-BFE96935DB75}" sibTransId="{3D20419A-9E2B-4DDB-875C-42659C98C09E}"/>
    <dgm:cxn modelId="{DB031F21-0F84-44EA-8921-66C8947C1E1D}" type="presOf" srcId="{17FB7915-FAD7-4ACD-805F-9E4E2076F91C}" destId="{AFD7929B-5EC2-4A6A-8D1F-CCD490CAF75F}" srcOrd="0" destOrd="0" presId="urn:microsoft.com/office/officeart/2005/8/layout/orgChart1"/>
    <dgm:cxn modelId="{1920F721-7EEE-4A61-92CF-2181D9644694}" type="presOf" srcId="{D926F7E2-D2EE-4380-9E3D-1569E0885168}" destId="{8827B8EF-C3CA-497B-835C-3CE4DDF7C012}" srcOrd="0" destOrd="0" presId="urn:microsoft.com/office/officeart/2005/8/layout/orgChart1"/>
    <dgm:cxn modelId="{A5010923-021E-4519-96DC-998EE52CF6EE}" srcId="{0D49B999-95EA-4FB4-A443-3DEF9C8011D6}" destId="{17FB7915-FAD7-4ACD-805F-9E4E2076F91C}" srcOrd="0" destOrd="0" parTransId="{73A9FD6F-4758-425D-AD53-9474FE97AD5C}" sibTransId="{4F55898C-7FB5-477C-AF95-8300D8B1E08E}"/>
    <dgm:cxn modelId="{2DA84C23-9331-4601-BFD9-E4C004DFC35E}" srcId="{602E8B75-C22A-4938-82FE-D92397E13491}" destId="{46792832-CE70-4043-A57B-F39DE0922D25}" srcOrd="0" destOrd="0" parTransId="{3A284342-4335-4997-BF97-1AB9E6636B53}" sibTransId="{A442B847-4076-492A-B148-D46C32DB23DD}"/>
    <dgm:cxn modelId="{FD6DFA24-5BD0-46FB-8C88-8FA63A6944E3}" srcId="{A0F5F118-3342-4EE5-AD2F-EE775239993D}" destId="{0155D24F-2425-40DA-9F42-2EFC5F0A00F7}" srcOrd="0" destOrd="0" parTransId="{AE550A4F-F158-4F55-B08E-FB31513952D6}" sibTransId="{48607E63-1CB2-47B9-B07B-4F028A895536}"/>
    <dgm:cxn modelId="{7A88CD25-A1C4-48DB-B452-C72BFF157A9E}" type="presOf" srcId="{F34E1871-D9C5-41D0-ABC1-4F2CB079DC49}" destId="{5A4BDB2B-EB9E-4266-8B7C-00D89AD72E7A}" srcOrd="0" destOrd="0" presId="urn:microsoft.com/office/officeart/2005/8/layout/orgChart1"/>
    <dgm:cxn modelId="{2DC69126-CE61-4C89-AB24-056F5D1066F9}" type="presOf" srcId="{E022D098-E044-4AF2-BE74-420B53DACC23}" destId="{6BCDEC55-7763-4174-8B05-FB3007B76C57}" srcOrd="0" destOrd="0" presId="urn:microsoft.com/office/officeart/2005/8/layout/orgChart1"/>
    <dgm:cxn modelId="{E3897027-EDFB-495F-81CD-79DE3F3754B2}" type="presOf" srcId="{55E53456-F7EE-427A-97AC-5B1861AE8D13}" destId="{F301106C-565C-4D40-988E-B35092CD0B81}" srcOrd="0" destOrd="0" presId="urn:microsoft.com/office/officeart/2005/8/layout/orgChart1"/>
    <dgm:cxn modelId="{589AF828-C8CC-4E20-843C-5345792211D3}" type="presOf" srcId="{46792832-CE70-4043-A57B-F39DE0922D25}" destId="{3CA5AEB9-1DE7-4D81-9440-8BD5B46208D2}" srcOrd="1" destOrd="0" presId="urn:microsoft.com/office/officeart/2005/8/layout/orgChart1"/>
    <dgm:cxn modelId="{81D6722B-D689-4ACE-AA38-E18652D019B8}" type="presOf" srcId="{8F51B175-24FD-40AA-AF2A-DC9B55702C54}" destId="{172198FC-C593-4559-8D46-74888DF4373D}" srcOrd="1" destOrd="0" presId="urn:microsoft.com/office/officeart/2005/8/layout/orgChart1"/>
    <dgm:cxn modelId="{D019232C-9865-4F91-8001-4EBC76D3BFA7}" type="presOf" srcId="{0909E8E3-A35D-4ADF-A4F7-BFE96935DB75}" destId="{ABFBAC5F-2D01-4DDA-938D-CC6F7759BC9C}" srcOrd="0" destOrd="0" presId="urn:microsoft.com/office/officeart/2005/8/layout/orgChart1"/>
    <dgm:cxn modelId="{41F2C72C-7B60-4FBD-9F3A-F608F48BB102}" type="presOf" srcId="{07D1420F-C78F-4257-B061-86C251B4EA39}" destId="{A2E06E0C-8B3C-43A8-8EBD-86FE4112407C}" srcOrd="0" destOrd="0" presId="urn:microsoft.com/office/officeart/2005/8/layout/orgChart1"/>
    <dgm:cxn modelId="{9151A32E-4935-4733-A435-A9143914652E}" srcId="{76DC6F11-AA1B-4B7E-8485-A76CE2608A24}" destId="{0D49B999-95EA-4FB4-A443-3DEF9C8011D6}" srcOrd="0" destOrd="0" parTransId="{90B345A4-197C-4CCE-A2CC-AB4EC4095E11}" sibTransId="{12818B78-92B9-4A37-91B0-3C5C3A0B557D}"/>
    <dgm:cxn modelId="{78CC7C2F-0073-4960-8142-49CFC0B3E2CB}" type="presOf" srcId="{C24E56CB-FEA3-47F9-9F58-6D7A6B6926C3}" destId="{5E36B4AE-77AA-4E6B-A5CB-102DC19E3541}" srcOrd="0" destOrd="0" presId="urn:microsoft.com/office/officeart/2005/8/layout/orgChart1"/>
    <dgm:cxn modelId="{1C91E330-8A01-40D9-B810-0E175067C3FB}" type="presOf" srcId="{3D16173F-388D-417A-945B-5DCAD9958CBF}" destId="{BD7860D6-7EA8-4F58-BA08-21BD45E0FAF7}" srcOrd="0" destOrd="0" presId="urn:microsoft.com/office/officeart/2005/8/layout/orgChart1"/>
    <dgm:cxn modelId="{C8F3D731-14A8-40A2-B1BF-6F1C58E68663}" type="presOf" srcId="{E5E472F5-63B4-45E6-8BB0-147526E8C376}" destId="{9E0B53FE-DFD7-4F78-817A-18F48241E92A}" srcOrd="0" destOrd="0" presId="urn:microsoft.com/office/officeart/2005/8/layout/orgChart1"/>
    <dgm:cxn modelId="{1A5EBA32-6481-41B4-AF39-E96FDBE97C8C}" type="presOf" srcId="{E1D94E37-0BAC-4F73-9D90-D86A672F878F}" destId="{CCB1D8FF-DA64-4293-8F2F-B7F19284E3E0}" srcOrd="0" destOrd="0" presId="urn:microsoft.com/office/officeart/2005/8/layout/orgChart1"/>
    <dgm:cxn modelId="{1F420237-4A45-40D9-9264-F20DDB0A7B17}" type="presOf" srcId="{0155D24F-2425-40DA-9F42-2EFC5F0A00F7}" destId="{A704A4AD-4A1D-4DEF-AB6D-757A08DC62EA}" srcOrd="1" destOrd="0" presId="urn:microsoft.com/office/officeart/2005/8/layout/orgChart1"/>
    <dgm:cxn modelId="{B18A1E38-115E-4E60-8154-237E886949D9}" srcId="{CDEC7377-C092-4A3B-BA14-ED5DC39EB3C2}" destId="{7CE68BDF-3801-43C5-8652-C877D200D5B7}" srcOrd="1" destOrd="0" parTransId="{6A6D3C41-D529-46BD-BE48-8CD4FDECE68A}" sibTransId="{122FD835-A4ED-429D-942B-2CD55DB04E88}"/>
    <dgm:cxn modelId="{8A326039-9202-4E5C-96A7-B2DF03211B43}" type="presOf" srcId="{EE27A3AB-6FBB-4446-88D0-F426AFB7DF9B}" destId="{C06AAB46-8ED5-48A0-9D15-5CBF6B021A96}" srcOrd="0" destOrd="0" presId="urn:microsoft.com/office/officeart/2005/8/layout/orgChart1"/>
    <dgm:cxn modelId="{99526639-13AB-461F-8F0F-D4776834DCD1}" srcId="{26DFDE23-A979-467D-880E-DFD4B0AE3625}" destId="{EE27A3AB-6FBB-4446-88D0-F426AFB7DF9B}" srcOrd="2" destOrd="0" parTransId="{17ABF920-ADC6-40ED-AE01-6A6FF6C59EA0}" sibTransId="{0987A7BF-FB9E-427B-92F8-8290AB6F9B42}"/>
    <dgm:cxn modelId="{40C3DA39-C8D2-4925-9B46-74265E66F1D0}" type="presOf" srcId="{E203CA55-B4CC-4BCC-BADD-A3328045921E}" destId="{08A40082-1563-411F-82A3-13E3530C8F1F}" srcOrd="1" destOrd="0" presId="urn:microsoft.com/office/officeart/2005/8/layout/orgChart1"/>
    <dgm:cxn modelId="{B11B1C3B-0409-4A60-8A3C-38A74CD04139}" srcId="{CDEC7377-C092-4A3B-BA14-ED5DC39EB3C2}" destId="{26DFDE23-A979-467D-880E-DFD4B0AE3625}" srcOrd="0" destOrd="0" parTransId="{FB7F0C3D-3F7C-4596-A4F7-7F511A119C7B}" sibTransId="{DB51E0DD-DC2E-4E6B-8F80-8183818CB689}"/>
    <dgm:cxn modelId="{9F33C33B-076C-426B-8506-0FD108C28185}" srcId="{F512CF7E-3FF6-43D3-AE7B-2DE4C8619DB8}" destId="{CDEC7377-C092-4A3B-BA14-ED5DC39EB3C2}" srcOrd="0" destOrd="0" parTransId="{0F4BA270-BBC7-41C6-9E74-E4101708DCE6}" sibTransId="{C42ED8C2-AF40-4739-8D1F-A579534D8EDE}"/>
    <dgm:cxn modelId="{7A4DCA3B-683F-4034-84EB-6F963D967019}" type="presOf" srcId="{93DF4187-552B-4A5D-978F-DC36F46A803B}" destId="{97B27581-A749-44BF-9E0E-5FA0FF706E54}" srcOrd="1" destOrd="0" presId="urn:microsoft.com/office/officeart/2005/8/layout/orgChart1"/>
    <dgm:cxn modelId="{D588963C-61E8-4E00-B71F-D41EAD2CB7C6}" type="presOf" srcId="{ED87A863-F18C-4B3F-8F6F-9FC8486492C8}" destId="{D279AB94-FAF6-4CF8-842F-FF07E96F0ED1}" srcOrd="0" destOrd="0" presId="urn:microsoft.com/office/officeart/2005/8/layout/orgChart1"/>
    <dgm:cxn modelId="{B654983D-2BFF-40D2-8CA1-B6934D16DAE0}" srcId="{A5F89630-D0DF-47A5-8B2B-19CA18A02F7B}" destId="{CFBCF90E-428A-4BAA-AEAC-C3FD01538B82}" srcOrd="2" destOrd="0" parTransId="{34EC197B-470F-4E1C-9DC4-C1A2B33E5B45}" sibTransId="{0D50CA83-E268-4BF0-9927-205A0DC212FE}"/>
    <dgm:cxn modelId="{3FCD003E-0C93-442F-8DC7-B2A38C01C27E}" type="presOf" srcId="{CB4775D2-BA0F-49F7-A25C-32E4E5B7265E}" destId="{4DB096DF-2C42-4617-B474-F030787E1863}" srcOrd="0" destOrd="0" presId="urn:microsoft.com/office/officeart/2005/8/layout/orgChart1"/>
    <dgm:cxn modelId="{B221823E-B29C-4224-832A-C5A9DBF902F9}" type="presOf" srcId="{B900B1E2-D4A1-432D-A387-89F7D178DD59}" destId="{0988A3D0-E9BB-4BAB-BCF4-202C463582E8}" srcOrd="0" destOrd="0" presId="urn:microsoft.com/office/officeart/2005/8/layout/orgChart1"/>
    <dgm:cxn modelId="{FD3DA33E-655E-4DF9-A6A8-40BD0D39980D}" type="presOf" srcId="{EEAD2CFF-81C9-457F-BDC6-0CFF6B3902AF}" destId="{793777F3-8585-4D47-BB5C-B1D3F8A5B155}" srcOrd="0" destOrd="0" presId="urn:microsoft.com/office/officeart/2005/8/layout/orgChart1"/>
    <dgm:cxn modelId="{E3F10F3F-4F13-4639-BB9C-64A932435818}" type="presOf" srcId="{7A7F5AF7-61BC-4CDE-B690-A20B86AE1454}" destId="{05E187C1-AC24-4440-B766-99C6D73D4C46}" srcOrd="1" destOrd="0" presId="urn:microsoft.com/office/officeart/2005/8/layout/orgChart1"/>
    <dgm:cxn modelId="{041CBD3F-365D-48B6-A204-A80111DAC864}" srcId="{2CD1B67A-2222-4A98-AA6F-2408DF2743B0}" destId="{C24E56CB-FEA3-47F9-9F58-6D7A6B6926C3}" srcOrd="1" destOrd="0" parTransId="{21122FEC-4E31-495F-B050-269144114380}" sibTransId="{7BE9C5B1-85A1-4871-A67F-DCB6C5EB08C4}"/>
    <dgm:cxn modelId="{C265B840-8CE6-4B52-AB47-F0F4BB8EE53E}" type="presOf" srcId="{1FBC8A13-DEA5-475B-B43D-645BEB2E5E3D}" destId="{BCC1277C-C87A-4EBE-9F20-D3F6A8A920F4}" srcOrd="0" destOrd="0" presId="urn:microsoft.com/office/officeart/2005/8/layout/orgChart1"/>
    <dgm:cxn modelId="{94CD0F5C-7CD7-4DFB-9EEC-975F65944454}" type="presOf" srcId="{EA91EA2E-3696-45DE-B77B-8B24598A34FA}" destId="{4BCAC304-4683-4D93-A2BD-6CCFD9148022}" srcOrd="0" destOrd="0" presId="urn:microsoft.com/office/officeart/2005/8/layout/orgChart1"/>
    <dgm:cxn modelId="{7F89CA5C-9010-428B-AF00-495DB5CD2704}" type="presOf" srcId="{21122FEC-4E31-495F-B050-269144114380}" destId="{E61F55DB-5EE8-43D9-877E-1573F82BA949}" srcOrd="0" destOrd="0" presId="urn:microsoft.com/office/officeart/2005/8/layout/orgChart1"/>
    <dgm:cxn modelId="{C6743F5D-D300-4731-A29F-6124BCF2926A}" type="presOf" srcId="{2CD1B67A-2222-4A98-AA6F-2408DF2743B0}" destId="{3EA962E7-E686-4FCF-A5ED-7035438869A8}" srcOrd="0" destOrd="0" presId="urn:microsoft.com/office/officeart/2005/8/layout/orgChart1"/>
    <dgm:cxn modelId="{24C38260-F2E3-4C85-AC65-C896444ABC61}" type="presOf" srcId="{3D16173F-388D-417A-945B-5DCAD9958CBF}" destId="{700870AB-E198-4436-A2CA-4772CEB106B9}" srcOrd="1" destOrd="0" presId="urn:microsoft.com/office/officeart/2005/8/layout/orgChart1"/>
    <dgm:cxn modelId="{C4DC7A41-E24D-41D2-B3A5-D8C360C5DE71}" type="presOf" srcId="{EF233740-B684-40B3-A21A-53DBF018F5AE}" destId="{9D8023ED-BE5C-4B3B-AC03-681CCB0FC6D5}" srcOrd="0" destOrd="0" presId="urn:microsoft.com/office/officeart/2005/8/layout/orgChart1"/>
    <dgm:cxn modelId="{281FB261-6962-4D91-8A42-6157BFC1B28F}" type="presOf" srcId="{55E53456-F7EE-427A-97AC-5B1861AE8D13}" destId="{209BEB3B-5189-4128-90C8-0D9FA393CE85}" srcOrd="1" destOrd="0" presId="urn:microsoft.com/office/officeart/2005/8/layout/orgChart1"/>
    <dgm:cxn modelId="{A1FE2542-9491-4C5E-A7C4-C74081CA3673}" srcId="{D926F7E2-D2EE-4380-9E3D-1569E0885168}" destId="{EF233740-B684-40B3-A21A-53DBF018F5AE}" srcOrd="3" destOrd="0" parTransId="{07D1420F-C78F-4257-B061-86C251B4EA39}" sibTransId="{183BEC78-5678-4F12-B2C8-2797669BBCEB}"/>
    <dgm:cxn modelId="{A4524D42-607B-4E0D-B9E0-6FD1BF135A96}" type="presOf" srcId="{6D6151F8-E3A8-45DC-A464-18152F475389}" destId="{9C57C30C-090D-4F7A-9086-84F21EF40E2C}" srcOrd="0" destOrd="0" presId="urn:microsoft.com/office/officeart/2005/8/layout/orgChart1"/>
    <dgm:cxn modelId="{3E703844-22D1-4F25-867B-5D56839005CD}" type="presOf" srcId="{C9177E84-1721-4823-BB70-2F8759CB875D}" destId="{212D8CED-6CDF-46E9-8CC0-4F0C68C68452}" srcOrd="0" destOrd="0" presId="urn:microsoft.com/office/officeart/2005/8/layout/orgChart1"/>
    <dgm:cxn modelId="{C62BA564-500D-45D4-ADB9-EA036F1ECED9}" type="presOf" srcId="{F8BC8811-8F0C-40C9-8427-4A6B2C8440D4}" destId="{198DCBD4-5E17-4CC4-8805-514032479F0B}" srcOrd="1" destOrd="0" presId="urn:microsoft.com/office/officeart/2005/8/layout/orgChart1"/>
    <dgm:cxn modelId="{3E0E5666-5FB3-423E-AC0D-3F7FA0C3A551}" srcId="{2CD1B67A-2222-4A98-AA6F-2408DF2743B0}" destId="{033910EF-D191-4694-BFF7-C66013B26F4A}" srcOrd="0" destOrd="0" parTransId="{F08E7822-0DB3-47EC-A482-16D31035E71C}" sibTransId="{017B523C-A26E-4F8A-9586-24D3E4A4A0CF}"/>
    <dgm:cxn modelId="{B7C19946-D5D9-40AD-B0E1-EF3DEF292ABC}" type="presOf" srcId="{26DFDE23-A979-467D-880E-DFD4B0AE3625}" destId="{A93BD3B4-2E12-42B3-B6DD-51927AEFAB9E}" srcOrd="1" destOrd="0" presId="urn:microsoft.com/office/officeart/2005/8/layout/orgChart1"/>
    <dgm:cxn modelId="{10EA1167-20E2-478D-9030-157F4F29D161}" type="presOf" srcId="{B28FDE90-5561-417F-AEDF-F68841729CF7}" destId="{24EF30A4-4AE6-4ECE-BB95-8AEE604DE159}" srcOrd="0" destOrd="0" presId="urn:microsoft.com/office/officeart/2005/8/layout/orgChart1"/>
    <dgm:cxn modelId="{C9230448-4A73-4C82-8018-902EB60BB229}" type="presOf" srcId="{E8FBC6EE-D3B7-4483-A3AE-954AA63493E3}" destId="{CCC5FE6A-950F-49BE-B474-A1BCCC1FA757}" srcOrd="0" destOrd="0" presId="urn:microsoft.com/office/officeart/2005/8/layout/orgChart1"/>
    <dgm:cxn modelId="{B8204768-B26D-4F97-8759-FF540D5EB257}" type="presOf" srcId="{7847A9A6-7565-4B99-A158-90EAEDEC540D}" destId="{90B9633E-18AC-48BA-9B60-C0126F20EBD3}" srcOrd="0" destOrd="0" presId="urn:microsoft.com/office/officeart/2005/8/layout/orgChart1"/>
    <dgm:cxn modelId="{2C5B7F69-5B6C-4FE3-AC6C-F363AB173A0A}" type="presOf" srcId="{D926F7E2-D2EE-4380-9E3D-1569E0885168}" destId="{E8AC9BD4-0BED-482A-806C-7043E735B812}" srcOrd="1" destOrd="0" presId="urn:microsoft.com/office/officeart/2005/8/layout/orgChart1"/>
    <dgm:cxn modelId="{98F8584B-9036-45C0-9D40-6522326252C3}" srcId="{2BC130D1-5651-4556-B51D-9B1DFF2274A9}" destId="{BB0F44AF-59AD-4F47-A2E1-25A45A216CAB}" srcOrd="1" destOrd="0" parTransId="{DF5C7893-DA3C-4A16-A434-20B546FC0A5B}" sibTransId="{8A31C7ED-99B9-4593-9388-857D41E07A8B}"/>
    <dgm:cxn modelId="{7D2B036C-40C1-47EA-8344-9D940E3765B0}" type="presOf" srcId="{033910EF-D191-4694-BFF7-C66013B26F4A}" destId="{0CDE9590-A307-46A7-84C7-06A0A0D0EAFD}" srcOrd="1" destOrd="0" presId="urn:microsoft.com/office/officeart/2005/8/layout/orgChart1"/>
    <dgm:cxn modelId="{557F5F6C-6D55-4642-B4AD-14AFED792CF5}" srcId="{EF0311F5-06D3-47AB-B0E4-E84F6A5B6773}" destId="{CBF1FA7E-2E4D-4FA8-877D-08881B3B9BB1}" srcOrd="0" destOrd="0" parTransId="{1FBC8A13-DEA5-475B-B43D-645BEB2E5E3D}" sibTransId="{39F85624-ADD3-4417-A514-9F2484F3A678}"/>
    <dgm:cxn modelId="{A93A454C-A019-4E92-8F6A-A1DC462A982C}" type="presOf" srcId="{6F08C0CA-C5EB-4D7A-B5E6-43D393D609C2}" destId="{34BAB620-5EEC-414F-B2EB-6D14489DC989}" srcOrd="0" destOrd="0" presId="urn:microsoft.com/office/officeart/2005/8/layout/orgChart1"/>
    <dgm:cxn modelId="{D5890F4D-24ED-4030-B958-23E937F9494D}" type="presOf" srcId="{88940C18-F122-49DF-B782-19E8279678C3}" destId="{35E8FD85-FD71-470D-AB19-1EFE15373949}" srcOrd="0" destOrd="0" presId="urn:microsoft.com/office/officeart/2005/8/layout/orgChart1"/>
    <dgm:cxn modelId="{DB4ADB6E-72A7-4FD3-8E44-939BB03AB591}" type="presOf" srcId="{58A3F0A9-105F-44F9-89B5-43EA40EF0E88}" destId="{181E799B-9D84-4E80-89A5-C6209B4E4F6D}" srcOrd="0" destOrd="0" presId="urn:microsoft.com/office/officeart/2005/8/layout/orgChart1"/>
    <dgm:cxn modelId="{DB59EB6E-38CB-4D9F-AF2D-2C48109A2D9A}" srcId="{2BC130D1-5651-4556-B51D-9B1DFF2274A9}" destId="{D432A5DE-29F6-4F4B-A12A-4240A49BD683}" srcOrd="2" destOrd="0" parTransId="{F34E1871-D9C5-41D0-ABC1-4F2CB079DC49}" sibTransId="{8D7CEA51-FCBF-4AD2-B1EB-5117B38FBF72}"/>
    <dgm:cxn modelId="{B921274F-6834-4BBF-B893-2473B002903B}" type="presOf" srcId="{AE550A4F-F158-4F55-B08E-FB31513952D6}" destId="{30FB114B-EABF-4C82-8E04-8716B0433246}" srcOrd="0" destOrd="0" presId="urn:microsoft.com/office/officeart/2005/8/layout/orgChart1"/>
    <dgm:cxn modelId="{89A17670-85CB-40E1-8FD5-44BD98AECA9C}" srcId="{3D16173F-388D-417A-945B-5DCAD9958CBF}" destId="{2CD1B67A-2222-4A98-AA6F-2408DF2743B0}" srcOrd="1" destOrd="0" parTransId="{47DAB65F-D339-4E48-AE17-D00D081D6330}" sibTransId="{D4A07D8A-CD43-41F9-974E-CF203ABFAD31}"/>
    <dgm:cxn modelId="{6760A651-8D55-4467-970B-5F78B7951275}" type="presOf" srcId="{F8BC8811-8F0C-40C9-8427-4A6B2C8440D4}" destId="{5353E1E5-4C52-42CA-8D40-9D2390908944}" srcOrd="0" destOrd="0" presId="urn:microsoft.com/office/officeart/2005/8/layout/orgChart1"/>
    <dgm:cxn modelId="{89D5ED51-6905-47F4-9EC0-885D02DBDBD1}" type="presOf" srcId="{4F48FB16-B486-4AEC-8C7C-BDE691332BAD}" destId="{5788FE02-FD34-4B5E-A1F7-1FBC0BE74648}" srcOrd="1" destOrd="0" presId="urn:microsoft.com/office/officeart/2005/8/layout/orgChart1"/>
    <dgm:cxn modelId="{D4748F52-1E39-4F71-B336-B228D3EF7CFE}" type="presOf" srcId="{D432A5DE-29F6-4F4B-A12A-4240A49BD683}" destId="{DE1C1D37-B8D4-46D2-9C90-D774DE85CFA0}" srcOrd="1" destOrd="0" presId="urn:microsoft.com/office/officeart/2005/8/layout/orgChart1"/>
    <dgm:cxn modelId="{C53CC555-3A6E-49CF-8CEC-CF15A6B663A2}" type="presOf" srcId="{BB0F44AF-59AD-4F47-A2E1-25A45A216CAB}" destId="{4FD0F7F2-C41A-453E-88EB-571C69E6C3D2}" srcOrd="1" destOrd="0" presId="urn:microsoft.com/office/officeart/2005/8/layout/orgChart1"/>
    <dgm:cxn modelId="{CFB45456-B744-405C-99A6-2553B61204CE}" srcId="{D926F7E2-D2EE-4380-9E3D-1569E0885168}" destId="{F8BC8811-8F0C-40C9-8427-4A6B2C8440D4}" srcOrd="0" destOrd="0" parTransId="{ED87A863-F18C-4B3F-8F6F-9FC8486492C8}" sibTransId="{C4397BD9-E2D5-4573-B0F5-527BA1565010}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F7400277-E4F9-4315-BFE1-B9798261C8AC}" type="presOf" srcId="{762079D3-503A-40FA-8BE6-387AB838DFA1}" destId="{51494A04-A222-4931-B9BF-D9AA0EFBB648}" srcOrd="0" destOrd="0" presId="urn:microsoft.com/office/officeart/2005/8/layout/orgChart1"/>
    <dgm:cxn modelId="{A3602457-01B0-42BF-8072-31D322F867DD}" type="presOf" srcId="{CB4775D2-BA0F-49F7-A25C-32E4E5B7265E}" destId="{10BA1281-8520-4BF6-A1AE-F8A155B30674}" srcOrd="1" destOrd="0" presId="urn:microsoft.com/office/officeart/2005/8/layout/orgChart1"/>
    <dgm:cxn modelId="{01E6DF77-AD5F-42AD-AFF9-6F468BE11CB6}" type="presOf" srcId="{18B80A4B-91FE-451A-BA92-D314335E833D}" destId="{9015AF19-8BDA-4B97-8FC5-3B1BAC85008A}" srcOrd="0" destOrd="0" presId="urn:microsoft.com/office/officeart/2005/8/layout/orgChart1"/>
    <dgm:cxn modelId="{D172DA58-A780-4483-B7DF-7531AFAF4FA6}" type="presOf" srcId="{7CE68BDF-3801-43C5-8652-C877D200D5B7}" destId="{D339DB09-0967-446A-9FD9-73C1EB464939}" srcOrd="1" destOrd="0" presId="urn:microsoft.com/office/officeart/2005/8/layout/orgChart1"/>
    <dgm:cxn modelId="{5CA7035A-F18C-4B65-82B0-6A1F7F8D7EAF}" srcId="{7CE68BDF-3801-43C5-8652-C877D200D5B7}" destId="{7A7F5AF7-61BC-4CDE-B690-A20B86AE1454}" srcOrd="1" destOrd="0" parTransId="{E282DEF0-F3D0-440A-A9A1-2D616E5DBC91}" sibTransId="{C9B21074-63DE-4C36-BA38-C10042DF9D33}"/>
    <dgm:cxn modelId="{E6DBAD5A-3992-496C-802C-3A6436384A0B}" type="presOf" srcId="{E3A55CB8-0430-4B2E-B85D-4A8F10E7EC9B}" destId="{1A2C5987-4E51-45C4-B46D-FDD3F365C9CD}" srcOrd="0" destOrd="0" presId="urn:microsoft.com/office/officeart/2005/8/layout/orgChart1"/>
    <dgm:cxn modelId="{1AB9F65A-8079-4B14-9B3B-F55BEF70873D}" type="presOf" srcId="{861934FA-73AD-458C-8E56-CF8A9E7CCE46}" destId="{F8AD337A-67FF-4E84-880D-FEE9D197FFEC}" srcOrd="0" destOrd="0" presId="urn:microsoft.com/office/officeart/2005/8/layout/orgChart1"/>
    <dgm:cxn modelId="{6FE5067D-8BB9-49F9-BE61-1E9D1D357AB2}" type="presOf" srcId="{67FD3057-DCD1-4D61-9FD7-116F875E3FA7}" destId="{5BA232CA-42AE-4DA8-9990-49DB08A80367}" srcOrd="1" destOrd="0" presId="urn:microsoft.com/office/officeart/2005/8/layout/orgChart1"/>
    <dgm:cxn modelId="{5E34437E-EE16-4301-8185-A13F8602B5C1}" srcId="{E203CA55-B4CC-4BCC-BADD-A3328045921E}" destId="{FB861035-E070-4859-AD73-70987A49DE8F}" srcOrd="0" destOrd="0" parTransId="{B3F9500F-C161-4422-8A57-9531ADB28C40}" sibTransId="{0F219A1A-5FB0-4B9F-A61F-8A06ACBB3789}"/>
    <dgm:cxn modelId="{884A5180-9462-4109-9B40-02085C483946}" srcId="{3D16173F-388D-417A-945B-5DCAD9958CBF}" destId="{7A83B63C-DA7F-4139-851E-00DACC93B922}" srcOrd="0" destOrd="0" parTransId="{C9177E84-1721-4823-BB70-2F8759CB875D}" sibTransId="{5710763B-3D9D-43B5-A010-FA30946363D8}"/>
    <dgm:cxn modelId="{E2119080-8363-4A16-B756-C31E081697C7}" type="presOf" srcId="{AC7064CC-72F9-4233-BB3D-ED066459AE7A}" destId="{CEDAE8CF-9988-45DA-AE98-59819560C404}" srcOrd="0" destOrd="0" presId="urn:microsoft.com/office/officeart/2005/8/layout/orgChart1"/>
    <dgm:cxn modelId="{27283B81-A34E-47A8-BD22-064402F1EDEB}" type="presOf" srcId="{466F7201-8C21-4946-AE7D-062F5A8E597E}" destId="{DF4FE49C-5E61-45FA-B90E-361ADBD553E5}" srcOrd="1" destOrd="0" presId="urn:microsoft.com/office/officeart/2005/8/layout/orgChart1"/>
    <dgm:cxn modelId="{AA0E7381-65C1-40AB-9A0F-90ED258D4B75}" type="presOf" srcId="{17FB7915-FAD7-4ACD-805F-9E4E2076F91C}" destId="{DA582E26-1548-467F-8B93-55AB87CDAF53}" srcOrd="1" destOrd="0" presId="urn:microsoft.com/office/officeart/2005/8/layout/orgChart1"/>
    <dgm:cxn modelId="{37963382-7676-46B6-A1B6-BD292C8D0CD9}" type="presOf" srcId="{46792832-CE70-4043-A57B-F39DE0922D25}" destId="{1EE52A8C-7D2C-4F37-9568-861EED5DFB1A}" srcOrd="0" destOrd="0" presId="urn:microsoft.com/office/officeart/2005/8/layout/orgChart1"/>
    <dgm:cxn modelId="{2DF55A83-177F-4D2A-92C2-92071F3916E9}" srcId="{2BC130D1-5651-4556-B51D-9B1DFF2274A9}" destId="{48998481-C5FB-41B0-9C69-B1CE799D8C04}" srcOrd="0" destOrd="0" parTransId="{C296D95F-C60A-43B7-9E1D-C24F0B5C0A14}" sibTransId="{51380013-0679-493F-A011-10FD000842CA}"/>
    <dgm:cxn modelId="{68069B84-DA64-46DB-BCDB-A0340806E540}" srcId="{0D49B999-95EA-4FB4-A443-3DEF9C8011D6}" destId="{A5F89630-D0DF-47A5-8B2B-19CA18A02F7B}" srcOrd="4" destOrd="0" parTransId="{6D14B793-0882-4109-B861-AEE1EF32B86D}" sibTransId="{AAEC941B-5101-49B6-8F15-7BE9269E6BBB}"/>
    <dgm:cxn modelId="{04F3F484-1413-42EB-8B06-C8C11D4D5486}" type="presOf" srcId="{B96D829C-F311-49EF-A0A6-E398916F19ED}" destId="{16ED94C3-481E-4DFF-9E8E-A6E25AAAE7FC}" srcOrd="1" destOrd="0" presId="urn:microsoft.com/office/officeart/2005/8/layout/orgChart1"/>
    <dgm:cxn modelId="{37361E85-5D60-4343-9F2A-CDFC789195D6}" type="presOf" srcId="{DF5C7893-DA3C-4A16-A434-20B546FC0A5B}" destId="{54FB7477-2F47-429A-838C-20DA19A05819}" srcOrd="0" destOrd="0" presId="urn:microsoft.com/office/officeart/2005/8/layout/orgChart1"/>
    <dgm:cxn modelId="{99E24689-D73A-4654-A15E-4FC3CB0CFA08}" srcId="{7CE68BDF-3801-43C5-8652-C877D200D5B7}" destId="{80FA96E0-BC22-4DF9-9E63-C3B716744634}" srcOrd="0" destOrd="0" parTransId="{B22FA9EA-6BBB-4C5F-B07C-5EB44D8E9B0B}" sibTransId="{AC58A947-B2B8-4912-B727-4B5F4F67BA9E}"/>
    <dgm:cxn modelId="{A284618C-C75A-4104-BB73-1FB429EB4689}" type="presOf" srcId="{5A98B266-06FE-42EF-9DDC-1705D7263CAB}" destId="{19132173-8BA2-457E-B660-48FD30E761B3}" srcOrd="1" destOrd="0" presId="urn:microsoft.com/office/officeart/2005/8/layout/orgChart1"/>
    <dgm:cxn modelId="{95E4E48D-31A6-421E-8B6A-3F5EAB924471}" type="presOf" srcId="{F68BCEBB-634A-40D5-93B5-8DDCABDF6A2D}" destId="{BF9C7142-F9C3-4FBC-BAE3-CD45C78990DF}" srcOrd="0" destOrd="0" presId="urn:microsoft.com/office/officeart/2005/8/layout/orgChart1"/>
    <dgm:cxn modelId="{6AFAFB91-A077-4125-8E01-817350722F64}" srcId="{E203CA55-B4CC-4BCC-BADD-A3328045921E}" destId="{4F48FB16-B486-4AEC-8C7C-BDE691332BAD}" srcOrd="2" destOrd="0" parTransId="{E8FBC6EE-D3B7-4483-A3AE-954AA63493E3}" sibTransId="{6AF3441B-4376-44CB-8FD6-D42B423862ED}"/>
    <dgm:cxn modelId="{F1A1E992-48C1-4F4B-A551-7BB295FF8F77}" type="presOf" srcId="{D432A5DE-29F6-4F4B-A12A-4240A49BD683}" destId="{AD4D1495-B81C-4C33-949C-093471467201}" srcOrd="0" destOrd="0" presId="urn:microsoft.com/office/officeart/2005/8/layout/orgChart1"/>
    <dgm:cxn modelId="{B22FFA92-9FC5-40C8-9CBA-6283E0F80DA6}" type="presOf" srcId="{B4099307-B12C-4F54-BAEC-9F6CFA5A6915}" destId="{2B7C0608-477C-4700-9318-CB657E24EA81}" srcOrd="0" destOrd="0" presId="urn:microsoft.com/office/officeart/2005/8/layout/orgChart1"/>
    <dgm:cxn modelId="{DFF81F94-765C-4490-9C49-F54F2D1941CA}" type="presOf" srcId="{EE27A3AB-6FBB-4446-88D0-F426AFB7DF9B}" destId="{60238CC6-A110-431C-9973-912EF003DC27}" srcOrd="1" destOrd="0" presId="urn:microsoft.com/office/officeart/2005/8/layout/orgChart1"/>
    <dgm:cxn modelId="{63D5D294-FA94-45B9-8287-C812E83CAA1F}" type="presOf" srcId="{B2377085-3B6B-4823-B7EB-F614CFA0C214}" destId="{84FD0FC0-D208-4446-9EE1-C9378F816B5A}" srcOrd="0" destOrd="0" presId="urn:microsoft.com/office/officeart/2005/8/layout/orgChart1"/>
    <dgm:cxn modelId="{E1F35495-C0E3-4A4B-8189-5909AA986B88}" type="presOf" srcId="{033910EF-D191-4694-BFF7-C66013B26F4A}" destId="{627FE620-8BB6-4340-B0F9-DAD33865792E}" srcOrd="0" destOrd="0" presId="urn:microsoft.com/office/officeart/2005/8/layout/orgChart1"/>
    <dgm:cxn modelId="{2BFB5B96-10F6-49DA-9F5C-39062CFF185C}" srcId="{0D49B999-95EA-4FB4-A443-3DEF9C8011D6}" destId="{F512CF7E-3FF6-43D3-AE7B-2DE4C8619DB8}" srcOrd="3" destOrd="0" parTransId="{AFFA1131-4202-4725-924F-D732F4DB03CF}" sibTransId="{0A8F0133-8961-462B-A730-20721985ACB8}"/>
    <dgm:cxn modelId="{46ED5F96-DC68-47D6-9141-D79C806FB76E}" srcId="{7A83B63C-DA7F-4139-851E-00DACC93B922}" destId="{E203CA55-B4CC-4BCC-BADD-A3328045921E}" srcOrd="0" destOrd="0" parTransId="{B2377085-3B6B-4823-B7EB-F614CFA0C214}" sibTransId="{80B98FAF-B42E-48BA-9B0C-47C3FEE2908F}"/>
    <dgm:cxn modelId="{51FDC796-45A5-493C-A358-1F143F770970}" type="presOf" srcId="{17ABF920-ADC6-40ED-AE01-6A6FF6C59EA0}" destId="{3697B167-5D5B-470D-A6DC-6873DBEFA380}" srcOrd="0" destOrd="0" presId="urn:microsoft.com/office/officeart/2005/8/layout/orgChart1"/>
    <dgm:cxn modelId="{C261F698-DC9D-410E-B6AC-001FA17F4BC8}" type="presOf" srcId="{CFBCF90E-428A-4BAA-AEAC-C3FD01538B82}" destId="{1BD01467-C897-407F-903C-34DF93392912}" srcOrd="1" destOrd="0" presId="urn:microsoft.com/office/officeart/2005/8/layout/orgChart1"/>
    <dgm:cxn modelId="{3B924199-531A-40EA-811D-AD9D2C292934}" type="presOf" srcId="{B81EDACB-7FF1-4E6B-93D6-DA95D4DFAD17}" destId="{6C97F07F-1429-4AF4-93C4-84E77947814E}" srcOrd="0" destOrd="0" presId="urn:microsoft.com/office/officeart/2005/8/layout/orgChart1"/>
    <dgm:cxn modelId="{21AD8A99-BBA3-4C26-A3EE-7A9FDF8C8FD1}" srcId="{26DFDE23-A979-467D-880E-DFD4B0AE3625}" destId="{F68BCEBB-634A-40D5-93B5-8DDCABDF6A2D}" srcOrd="1" destOrd="0" parTransId="{041FB817-5465-485D-A6C9-7180934E740B}" sibTransId="{4BCCF9EB-EEAF-4E13-8BF6-C3C8C08ED518}"/>
    <dgm:cxn modelId="{4C2EC699-FB18-41AF-A2A5-6E20275E7F3B}" type="presOf" srcId="{FB861035-E070-4859-AD73-70987A49DE8F}" destId="{E5EE65A8-864A-4A10-97BD-E1A3170A4DD7}" srcOrd="0" destOrd="0" presId="urn:microsoft.com/office/officeart/2005/8/layout/orgChart1"/>
    <dgm:cxn modelId="{2B2D5E9A-9F39-4753-8767-F796278B1F39}" srcId="{EF0311F5-06D3-47AB-B0E4-E84F6A5B6773}" destId="{2BC130D1-5651-4556-B51D-9B1DFF2274A9}" srcOrd="1" destOrd="0" parTransId="{C730D90C-3F9A-4711-B371-82E599221A46}" sibTransId="{1B25186D-7442-4A8F-83E9-E1AEA5EE0F72}"/>
    <dgm:cxn modelId="{FF18949A-61DB-44D5-A75E-BFFA2AA0FBC1}" srcId="{93DF4187-552B-4A5D-978F-DC36F46A803B}" destId="{D926F7E2-D2EE-4380-9E3D-1569E0885168}" srcOrd="1" destOrd="0" parTransId="{E5E472F5-63B4-45E6-8BB0-147526E8C376}" sibTransId="{B9D4D0F4-ED83-4756-9CD6-91E5990CE2B8}"/>
    <dgm:cxn modelId="{81966B9B-DED8-4161-A358-97486553FF5D}" type="presOf" srcId="{CDEC7377-C092-4A3B-BA14-ED5DC39EB3C2}" destId="{40FB3B06-688E-4405-8B83-A0FBB7054C49}" srcOrd="0" destOrd="0" presId="urn:microsoft.com/office/officeart/2005/8/layout/orgChart1"/>
    <dgm:cxn modelId="{952A5C9C-2D77-4780-8A36-2A47508B6799}" type="presOf" srcId="{D749B352-6AD8-438C-854A-36F46ECF5EB9}" destId="{C4D77BE1-63B6-4B28-93C4-C01F5503D31F}" srcOrd="0" destOrd="0" presId="urn:microsoft.com/office/officeart/2005/8/layout/orgChart1"/>
    <dgm:cxn modelId="{2B63E39C-E498-40A5-BD3A-CAB320902AC2}" type="presOf" srcId="{CBF1FA7E-2E4D-4FA8-877D-08881B3B9BB1}" destId="{A049B3A8-2FC9-455C-A3A5-D6D71A5BD011}" srcOrd="1" destOrd="0" presId="urn:microsoft.com/office/officeart/2005/8/layout/orgChart1"/>
    <dgm:cxn modelId="{D864469F-5337-4D16-9255-4296EAA4EBC4}" srcId="{E203CA55-B4CC-4BCC-BADD-A3328045921E}" destId="{18B80A4B-91FE-451A-BA92-D314335E833D}" srcOrd="1" destOrd="0" parTransId="{58A3F0A9-105F-44F9-89B5-43EA40EF0E88}" sibTransId="{68DA0474-BDD4-4110-A039-897802EBF963}"/>
    <dgm:cxn modelId="{7BF2D89F-5F81-496D-BBA5-D4E879B95FAC}" type="presOf" srcId="{93DF4187-552B-4A5D-978F-DC36F46A803B}" destId="{15B55D97-3D66-4D72-8E1C-BA188F4C384A}" srcOrd="0" destOrd="0" presId="urn:microsoft.com/office/officeart/2005/8/layout/orgChart1"/>
    <dgm:cxn modelId="{F2510AA0-E6CA-4BF6-A6E9-7F13487AC3BB}" type="presOf" srcId="{EF233740-B684-40B3-A21A-53DBF018F5AE}" destId="{2A697237-6C27-467C-A3E6-D991463CF2B6}" srcOrd="1" destOrd="0" presId="urn:microsoft.com/office/officeart/2005/8/layout/orgChart1"/>
    <dgm:cxn modelId="{9B5A7CA0-DEE7-4946-852D-37C04D17704A}" type="presOf" srcId="{67FD3057-DCD1-4D61-9FD7-116F875E3FA7}" destId="{C354AA33-3F3F-4338-86BE-F4B2103C0C2F}" srcOrd="0" destOrd="0" presId="urn:microsoft.com/office/officeart/2005/8/layout/orgChart1"/>
    <dgm:cxn modelId="{69C9EEA5-921C-4D7A-B77B-BA281BA9D1AE}" type="presOf" srcId="{34EC197B-470F-4E1C-9DC4-C1A2B33E5B45}" destId="{8E971609-A7A7-4DC2-A26B-2B6042803D1D}" srcOrd="0" destOrd="0" presId="urn:microsoft.com/office/officeart/2005/8/layout/orgChart1"/>
    <dgm:cxn modelId="{CDBB85A6-F7F3-4214-A2EE-11227B5E22D2}" srcId="{93DF4187-552B-4A5D-978F-DC36F46A803B}" destId="{8F51B175-24FD-40AA-AF2A-DC9B55702C54}" srcOrd="2" destOrd="0" parTransId="{4069B8F3-02F3-4DA0-8382-764C2AB67614}" sibTransId="{565512D8-1F92-4075-BDCE-00FCEC9EEA0A}"/>
    <dgm:cxn modelId="{537183A7-9AA0-4BE1-B219-78935D841A16}" type="presOf" srcId="{9FE93A0A-8972-4CD1-A325-99660C1AD043}" destId="{F674C352-1BEA-4D91-BFB8-036FE3381995}" srcOrd="0" destOrd="0" presId="urn:microsoft.com/office/officeart/2005/8/layout/orgChart1"/>
    <dgm:cxn modelId="{28B4EEA8-7EFB-45C4-8460-F70AC331A4B5}" type="presOf" srcId="{88940C18-F122-49DF-B782-19E8279678C3}" destId="{EAE13BE3-6BE6-4F7B-B843-7EA5877ACA8E}" srcOrd="1" destOrd="0" presId="urn:microsoft.com/office/officeart/2005/8/layout/orgChart1"/>
    <dgm:cxn modelId="{E38F32AA-2E7F-4C9F-BC4E-4629357D509B}" type="presOf" srcId="{F512CF7E-3FF6-43D3-AE7B-2DE4C8619DB8}" destId="{A5E65EF8-D3BE-49C7-92E0-AD4F71235AD8}" srcOrd="1" destOrd="0" presId="urn:microsoft.com/office/officeart/2005/8/layout/orgChart1"/>
    <dgm:cxn modelId="{BABFF7AA-ABCF-41DD-8A1C-45C840F9DDDB}" type="presOf" srcId="{EF0311F5-06D3-47AB-B0E4-E84F6A5B6773}" destId="{91C948CE-80AE-42F2-A20E-256D53FE0EDA}" srcOrd="0" destOrd="0" presId="urn:microsoft.com/office/officeart/2005/8/layout/orgChart1"/>
    <dgm:cxn modelId="{42C068AB-075E-4EB2-B459-2F21971F3997}" type="presOf" srcId="{80FA96E0-BC22-4DF9-9E63-C3B716744634}" destId="{58DD980D-EE5C-4E7B-9459-D6663B735FC7}" srcOrd="0" destOrd="0" presId="urn:microsoft.com/office/officeart/2005/8/layout/orgChart1"/>
    <dgm:cxn modelId="{58EAD0AB-F586-4BBA-B6E3-598360E783AA}" type="presOf" srcId="{26DFDE23-A979-467D-880E-DFD4B0AE3625}" destId="{4D9D438D-A0CA-4630-9EEA-63650E375754}" srcOrd="0" destOrd="0" presId="urn:microsoft.com/office/officeart/2005/8/layout/orgChart1"/>
    <dgm:cxn modelId="{F94A1FAD-A727-4FB0-83C4-780854B95182}" srcId="{26DFDE23-A979-467D-880E-DFD4B0AE3625}" destId="{B81EDACB-7FF1-4E6B-93D6-DA95D4DFAD17}" srcOrd="0" destOrd="0" parTransId="{4031EC83-D174-4BA9-94CA-8AF74970BD4B}" sibTransId="{14831F7B-97E5-46B4-BDC2-55563B3FD035}"/>
    <dgm:cxn modelId="{ACEA3CB0-1410-4819-8A3F-6E4489F4F1D6}" type="presOf" srcId="{4855AB92-6D1E-4CBB-B8A7-FA1E439FC168}" destId="{4521DE81-3132-4363-BB0A-D196486602AF}" srcOrd="0" destOrd="0" presId="urn:microsoft.com/office/officeart/2005/8/layout/orgChart1"/>
    <dgm:cxn modelId="{A7477CB0-15CD-4CBE-9707-1BE32E2CDD05}" srcId="{26DFDE23-A979-467D-880E-DFD4B0AE3625}" destId="{C4C98F6E-5F0E-4A49-A8F7-9FB66852BD53}" srcOrd="3" destOrd="0" parTransId="{6D6151F8-E3A8-45DC-A464-18152F475389}" sibTransId="{FC812B74-4F28-43FD-8BE3-A4E115B8DB58}"/>
    <dgm:cxn modelId="{B4015BB2-590C-415B-8A37-3D887C6BA3F6}" srcId="{D926F7E2-D2EE-4380-9E3D-1569E0885168}" destId="{EA91EA2E-3696-45DE-B77B-8B24598A34FA}" srcOrd="2" destOrd="0" parTransId="{AC7064CC-72F9-4233-BB3D-ED066459AE7A}" sibTransId="{1E5A396E-B5E2-42A0-B8C9-B9BD2E4D7FBA}"/>
    <dgm:cxn modelId="{79AC31B3-622B-4187-B809-05271A1E064A}" srcId="{A5F89630-D0DF-47A5-8B2B-19CA18A02F7B}" destId="{88940C18-F122-49DF-B782-19E8279678C3}" srcOrd="0" destOrd="0" parTransId="{AA94C4A7-2941-4C19-87C5-D895F229A000}" sibTransId="{007ABE7B-0AC3-4FEA-802D-4DFF8C9A7DA5}"/>
    <dgm:cxn modelId="{07AEDBB3-CDA3-4174-BD2A-CA44EF0D284B}" type="presOf" srcId="{47DAB65F-D339-4E48-AE17-D00D081D6330}" destId="{D5FFF6A3-289F-46A8-9239-B398AA2AFC7C}" srcOrd="0" destOrd="0" presId="urn:microsoft.com/office/officeart/2005/8/layout/orgChart1"/>
    <dgm:cxn modelId="{363064B4-6E88-4819-BD99-0FE300361148}" type="presOf" srcId="{CDEC7377-C092-4A3B-BA14-ED5DC39EB3C2}" destId="{F1FF37EC-78D6-4B7D-ADBA-84DA060AD8CE}" srcOrd="1" destOrd="0" presId="urn:microsoft.com/office/officeart/2005/8/layout/orgChart1"/>
    <dgm:cxn modelId="{39E558B8-00DB-4E5F-ACEC-A0B118889D55}" type="presOf" srcId="{73A9FD6F-4758-425D-AD53-9474FE97AD5C}" destId="{EF0FA4D6-273F-4237-806F-FA5D949CD2FD}" srcOrd="0" destOrd="0" presId="urn:microsoft.com/office/officeart/2005/8/layout/orgChart1"/>
    <dgm:cxn modelId="{1EB0C8B8-D6DE-4EB1-8DD4-DAA934BEBFBA}" srcId="{D926F7E2-D2EE-4380-9E3D-1569E0885168}" destId="{F7C6BBA5-DF78-422A-9B37-40F9902DCACA}" srcOrd="4" destOrd="0" parTransId="{9FE93A0A-8972-4CD1-A325-99660C1AD043}" sibTransId="{14601C29-E7C5-498F-AD1C-AA5CBB1B945D}"/>
    <dgm:cxn modelId="{126276BA-C4D4-4B44-BE41-F154191ED973}" type="presOf" srcId="{6D14B793-0882-4109-B861-AEE1EF32B86D}" destId="{24C36516-FFCB-4163-B8BC-B5C8785242E0}" srcOrd="0" destOrd="0" presId="urn:microsoft.com/office/officeart/2005/8/layout/orgChart1"/>
    <dgm:cxn modelId="{7DACA3BE-059F-456C-B4CA-28BD95E9098F}" type="presOf" srcId="{7CE68BDF-3801-43C5-8652-C877D200D5B7}" destId="{C025F45F-6B39-424F-9C49-CBDD17F0EDFC}" srcOrd="0" destOrd="0" presId="urn:microsoft.com/office/officeart/2005/8/layout/orgChart1"/>
    <dgm:cxn modelId="{C32077C1-6FBC-4A22-A1D2-076D3E7FC5B6}" type="presOf" srcId="{C24E56CB-FEA3-47F9-9F58-6D7A6B6926C3}" destId="{EA2E0A6D-CB64-4164-9E51-2C898AAD903C}" srcOrd="1" destOrd="0" presId="urn:microsoft.com/office/officeart/2005/8/layout/orgChart1"/>
    <dgm:cxn modelId="{4D611CC3-70BD-4E16-9519-83182E4F067E}" type="presOf" srcId="{EF0311F5-06D3-47AB-B0E4-E84F6A5B6773}" destId="{73D0B3A6-FF20-41B1-850B-E98177CD50A9}" srcOrd="1" destOrd="0" presId="urn:microsoft.com/office/officeart/2005/8/layout/orgChart1"/>
    <dgm:cxn modelId="{EEEBB6C4-6CC0-4770-BD88-109D61ACC13B}" type="presOf" srcId="{2CD1B67A-2222-4A98-AA6F-2408DF2743B0}" destId="{E943C3E9-336F-4453-B735-3227D8465D23}" srcOrd="1" destOrd="0" presId="urn:microsoft.com/office/officeart/2005/8/layout/orgChart1"/>
    <dgm:cxn modelId="{0F4730C5-6502-47FF-AB6C-C75551EFA923}" type="presOf" srcId="{A5F89630-D0DF-47A5-8B2B-19CA18A02F7B}" destId="{93EAD834-BEDD-47FA-9005-6A5284DEFA9C}" srcOrd="1" destOrd="0" presId="urn:microsoft.com/office/officeart/2005/8/layout/orgChart1"/>
    <dgm:cxn modelId="{9E9FADC6-4852-4F5D-99C6-F8216DAF982D}" type="presOf" srcId="{7A83B63C-DA7F-4139-851E-00DACC93B922}" destId="{1D8D7A35-4004-498B-95F5-682FE15A58F2}" srcOrd="1" destOrd="0" presId="urn:microsoft.com/office/officeart/2005/8/layout/orgChart1"/>
    <dgm:cxn modelId="{18B20AC9-35B5-4CEA-A4F5-2133A70F27F4}" srcId="{D926F7E2-D2EE-4380-9E3D-1569E0885168}" destId="{E3A55CB8-0430-4B2E-B85D-4A8F10E7EC9B}" srcOrd="1" destOrd="0" parTransId="{A136070E-90C5-4712-8CC1-D27FAD5577D1}" sibTransId="{8AFD4FA6-5BC0-48B1-8244-DFF369577AAB}"/>
    <dgm:cxn modelId="{910151C9-3BB8-4A52-AF6B-692BF451EABF}" type="presOf" srcId="{E1D94E37-0BAC-4F73-9D90-D86A672F878F}" destId="{E20489D9-C19C-4677-B384-72D178266F40}" srcOrd="1" destOrd="0" presId="urn:microsoft.com/office/officeart/2005/8/layout/orgChart1"/>
    <dgm:cxn modelId="{E488ADC9-863D-4142-8492-29F2AB02C4D3}" type="presOf" srcId="{A0F5F118-3342-4EE5-AD2F-EE775239993D}" destId="{3DB33031-D0C6-4820-894B-D98612477BF9}" srcOrd="0" destOrd="0" presId="urn:microsoft.com/office/officeart/2005/8/layout/orgChart1"/>
    <dgm:cxn modelId="{FCC405CA-72E6-44F6-814E-A8A31009AAB3}" type="presOf" srcId="{18B80A4B-91FE-451A-BA92-D314335E833D}" destId="{09034A74-5671-46FF-A998-0B590874B17F}" srcOrd="1" destOrd="0" presId="urn:microsoft.com/office/officeart/2005/8/layout/orgChart1"/>
    <dgm:cxn modelId="{E94A2ECA-10E7-4E23-B5EE-50F8F181198C}" srcId="{A5F89630-D0DF-47A5-8B2B-19CA18A02F7B}" destId="{E022D098-E044-4AF2-BE74-420B53DACC23}" srcOrd="4" destOrd="0" parTransId="{0A46AAB5-043A-4CEA-93F5-921BE608FEA2}" sibTransId="{3D86BC0B-EE33-4CBE-BCB9-1BC8BF63DEDF}"/>
    <dgm:cxn modelId="{667A4CCB-CA79-4BCE-AFDB-7F02A5CD748A}" type="presOf" srcId="{7A83B63C-DA7F-4139-851E-00DACC93B922}" destId="{0BD78BB9-E1D3-47BC-AB8E-39B9E42F0E4C}" srcOrd="0" destOrd="0" presId="urn:microsoft.com/office/officeart/2005/8/layout/orgChart1"/>
    <dgm:cxn modelId="{990E51CB-EB16-44F0-9BC6-AEBBD3032E49}" type="presOf" srcId="{041FB817-5465-485D-A6C9-7180934E740B}" destId="{8104A402-DAB0-4AA7-A153-411016E62575}" srcOrd="0" destOrd="0" presId="urn:microsoft.com/office/officeart/2005/8/layout/orgChart1"/>
    <dgm:cxn modelId="{D1C808CC-CC06-4222-A754-4F956EFD5DBB}" srcId="{F512CF7E-3FF6-43D3-AE7B-2DE4C8619DB8}" destId="{A0F5F118-3342-4EE5-AD2F-EE775239993D}" srcOrd="2" destOrd="0" parTransId="{762079D3-503A-40FA-8BE6-387AB838DFA1}" sibTransId="{3A57B61B-635A-4DE4-967D-39EB0680EFCD}"/>
    <dgm:cxn modelId="{77E503CD-7233-4236-BFC4-5F298D577135}" type="presOf" srcId="{F512CF7E-3FF6-43D3-AE7B-2DE4C8619DB8}" destId="{CC69EEEC-F9A2-4899-BE93-1C97638DD8EE}" srcOrd="0" destOrd="0" presId="urn:microsoft.com/office/officeart/2005/8/layout/orgChart1"/>
    <dgm:cxn modelId="{4F696ACF-AC25-4256-B52C-8E334E612AF9}" type="presOf" srcId="{C4C98F6E-5F0E-4A49-A8F7-9FB66852BD53}" destId="{DCC9209B-3AFD-494C-86C5-F0253FF200E3}" srcOrd="0" destOrd="0" presId="urn:microsoft.com/office/officeart/2005/8/layout/orgChart1"/>
    <dgm:cxn modelId="{7F814CCF-9365-4460-BEB1-1D2CC9B66DBA}" srcId="{E022D098-E044-4AF2-BE74-420B53DACC23}" destId="{55E53456-F7EE-427A-97AC-5B1861AE8D13}" srcOrd="0" destOrd="0" parTransId="{4855AB92-6D1E-4CBB-B8A7-FA1E439FC168}" sibTransId="{F4A46700-1B01-478E-9A0C-ABF0D48AF520}"/>
    <dgm:cxn modelId="{F4D470CF-B67A-4A82-B3D6-1104C11EB3AD}" type="presOf" srcId="{7A7F5AF7-61BC-4CDE-B690-A20B86AE1454}" destId="{D3514CE0-8443-4396-BE10-0DD6FCDF01BD}" srcOrd="0" destOrd="0" presId="urn:microsoft.com/office/officeart/2005/8/layout/orgChart1"/>
    <dgm:cxn modelId="{D77635D1-5BC4-4150-AB2E-1BEABE566283}" type="presOf" srcId="{22D2D6DB-972F-45CD-825F-BB948D34AA50}" destId="{EEF211E8-6CD5-44F9-A7D7-16B8429D5E96}" srcOrd="0" destOrd="0" presId="urn:microsoft.com/office/officeart/2005/8/layout/orgChart1"/>
    <dgm:cxn modelId="{1B1CCFD1-DC0F-4B59-8006-4CA0D00EF778}" type="presOf" srcId="{466F7201-8C21-4946-AE7D-062F5A8E597E}" destId="{D145CB0F-16B6-4F81-896E-C05F6151EC82}" srcOrd="0" destOrd="0" presId="urn:microsoft.com/office/officeart/2005/8/layout/orgChart1"/>
    <dgm:cxn modelId="{2190EAD1-A513-40A1-8D59-34C7E8244C17}" srcId="{A5F89630-D0DF-47A5-8B2B-19CA18A02F7B}" destId="{B28FDE90-5561-417F-AEDF-F68841729CF7}" srcOrd="3" destOrd="0" parTransId="{55BFA87D-DCBC-46FD-BFC3-01A114AB27EE}" sibTransId="{1003B350-8491-454A-8A3C-7828DDD6CC3F}"/>
    <dgm:cxn modelId="{557ED8D3-8F51-4E32-9743-696E5D14314A}" type="presOf" srcId="{A136070E-90C5-4712-8CC1-D27FAD5577D1}" destId="{07E84A83-C0FF-4DF0-BC30-41D689395F1E}" srcOrd="0" destOrd="0" presId="urn:microsoft.com/office/officeart/2005/8/layout/orgChart1"/>
    <dgm:cxn modelId="{3F8FB1D4-E266-40C5-BA10-17E36FB1C261}" srcId="{2CD1B67A-2222-4A98-AA6F-2408DF2743B0}" destId="{E1D94E37-0BAC-4F73-9D90-D86A672F878F}" srcOrd="2" destOrd="0" parTransId="{7847A9A6-7565-4B99-A158-90EAEDEC540D}" sibTransId="{1E179B16-922B-409F-9BAA-F400C45872B9}"/>
    <dgm:cxn modelId="{9EB1B9D6-D1FC-4559-900E-9C108C89121A}" type="presOf" srcId="{4F48FB16-B486-4AEC-8C7C-BDE691332BAD}" destId="{37BDE71F-3BDB-43B8-BE50-2C1BFCDC64BD}" srcOrd="0" destOrd="0" presId="urn:microsoft.com/office/officeart/2005/8/layout/orgChart1"/>
    <dgm:cxn modelId="{A76517D7-9472-4835-8129-235931442371}" type="presOf" srcId="{602E8B75-C22A-4938-82FE-D92397E13491}" destId="{1844EE11-E6D2-4A35-8860-B549E9AD4EE9}" srcOrd="1" destOrd="0" presId="urn:microsoft.com/office/officeart/2005/8/layout/orgChart1"/>
    <dgm:cxn modelId="{404144D8-C4CA-4F0F-A482-EEB8AF911DB7}" type="presOf" srcId="{E3A55CB8-0430-4B2E-B85D-4A8F10E7EC9B}" destId="{2289A03D-2277-4503-95E7-CEEEEE8A975F}" srcOrd="1" destOrd="0" presId="urn:microsoft.com/office/officeart/2005/8/layout/orgChart1"/>
    <dgm:cxn modelId="{35886EDB-E7CF-4D66-8714-C567574B6E03}" type="presOf" srcId="{48998481-C5FB-41B0-9C69-B1CE799D8C04}" destId="{F3407C78-262C-497F-8A20-00DFFC4D2A0A}" srcOrd="0" destOrd="0" presId="urn:microsoft.com/office/officeart/2005/8/layout/orgChart1"/>
    <dgm:cxn modelId="{C67E31DD-435D-4E60-B495-97ACA967EA04}" srcId="{CDEC7377-C092-4A3B-BA14-ED5DC39EB3C2}" destId="{B96D829C-F311-49EF-A0A6-E398916F19ED}" srcOrd="2" destOrd="0" parTransId="{861934FA-73AD-458C-8E56-CF8A9E7CCE46}" sibTransId="{33790BBD-FC15-48A4-B067-F15C964A1AF2}"/>
    <dgm:cxn modelId="{41CD82DD-AB42-45F4-961A-5FCF082EAAE2}" type="presOf" srcId="{F68BCEBB-634A-40D5-93B5-8DDCABDF6A2D}" destId="{A878CC6A-5506-4AB6-B1CD-21C5624B7B75}" srcOrd="1" destOrd="0" presId="urn:microsoft.com/office/officeart/2005/8/layout/orgChart1"/>
    <dgm:cxn modelId="{6CFB45DE-CE47-4271-93EE-1A67810AC284}" type="presOf" srcId="{0D49B999-95EA-4FB4-A443-3DEF9C8011D6}" destId="{CF8E2658-0B14-4FBB-A3AF-D93582D293A0}" srcOrd="0" destOrd="0" presId="urn:microsoft.com/office/officeart/2005/8/layout/orgChart1"/>
    <dgm:cxn modelId="{D465EFDF-53D3-452D-B4BA-16AC5D734807}" srcId="{2BC130D1-5651-4556-B51D-9B1DFF2274A9}" destId="{5A98B266-06FE-42EF-9DDC-1705D7263CAB}" srcOrd="3" destOrd="0" parTransId="{6F08C0CA-C5EB-4D7A-B5E6-43D393D609C2}" sibTransId="{A50A5971-94BE-417A-BFF6-7196D659BB0F}"/>
    <dgm:cxn modelId="{033DD0E0-FFB0-431E-A2DA-AB2EE730AAED}" type="presOf" srcId="{C296D95F-C60A-43B7-9E1D-C24F0B5C0A14}" destId="{8506C840-321C-4B46-843B-63B11CAE6F3C}" srcOrd="0" destOrd="0" presId="urn:microsoft.com/office/officeart/2005/8/layout/orgChart1"/>
    <dgm:cxn modelId="{E3B315E1-77D0-4D11-912D-19878F348A91}" type="presOf" srcId="{48998481-C5FB-41B0-9C69-B1CE799D8C04}" destId="{D13B6F9C-F444-4862-849E-3EAEC5D04F74}" srcOrd="1" destOrd="0" presId="urn:microsoft.com/office/officeart/2005/8/layout/orgChart1"/>
    <dgm:cxn modelId="{FCF93DE2-1A63-41B1-BAC9-E2C91F23EBDF}" type="presOf" srcId="{E203CA55-B4CC-4BCC-BADD-A3328045921E}" destId="{4837C149-0D83-4B30-9C10-EA4B42C978A6}" srcOrd="0" destOrd="0" presId="urn:microsoft.com/office/officeart/2005/8/layout/orgChart1"/>
    <dgm:cxn modelId="{B42565E2-0B12-46B4-89B6-916FE9C282DD}" type="presOf" srcId="{4031EC83-D174-4BA9-94CA-8AF74970BD4B}" destId="{38A683CC-CDC8-4B05-BF2B-2ADD8E2C585C}" srcOrd="0" destOrd="0" presId="urn:microsoft.com/office/officeart/2005/8/layout/orgChart1"/>
    <dgm:cxn modelId="{A49588E6-55D1-4C75-93E6-0C833DF78A83}" type="presOf" srcId="{0D49B999-95EA-4FB4-A443-3DEF9C8011D6}" destId="{0F6DCC70-A2E0-4118-9D78-4C6A53F89AC0}" srcOrd="1" destOrd="0" presId="urn:microsoft.com/office/officeart/2005/8/layout/orgChart1"/>
    <dgm:cxn modelId="{FFEBA0E6-F3AE-436C-9F39-14743414C048}" srcId="{7A83B63C-DA7F-4139-851E-00DACC93B922}" destId="{CB4775D2-BA0F-49F7-A25C-32E4E5B7265E}" srcOrd="1" destOrd="0" parTransId="{B900B1E2-D4A1-432D-A387-89F7D178DD59}" sibTransId="{838272B3-1039-4456-81DC-D73B75A13B0B}"/>
    <dgm:cxn modelId="{842F1BE7-4A23-437E-98D9-F937C0E4912D}" type="presOf" srcId="{E282DEF0-F3D0-440A-A9A1-2D616E5DBC91}" destId="{0EAD9A18-9C03-4423-9925-5CF00127BF55}" srcOrd="0" destOrd="0" presId="urn:microsoft.com/office/officeart/2005/8/layout/orgChart1"/>
    <dgm:cxn modelId="{FBE772EB-277F-4865-B28F-4D99814569A1}" type="presOf" srcId="{AA94C4A7-2941-4C19-87C5-D895F229A000}" destId="{21A87364-0748-45E0-AF02-F16C31AA357F}" srcOrd="0" destOrd="0" presId="urn:microsoft.com/office/officeart/2005/8/layout/orgChart1"/>
    <dgm:cxn modelId="{258920EC-A939-4ABE-B948-61A109354056}" type="presOf" srcId="{B81EDACB-7FF1-4E6B-93D6-DA95D4DFAD17}" destId="{559A35C5-83A1-41E4-AEDE-CBFBFB8F7754}" srcOrd="1" destOrd="0" presId="urn:microsoft.com/office/officeart/2005/8/layout/orgChart1"/>
    <dgm:cxn modelId="{E6548CEC-F43D-45CB-A074-33922C371688}" srcId="{A5F89630-D0DF-47A5-8B2B-19CA18A02F7B}" destId="{67FD3057-DCD1-4D61-9FD7-116F875E3FA7}" srcOrd="1" destOrd="0" parTransId="{B4099307-B12C-4F54-BAEC-9F6CFA5A6915}" sibTransId="{C9CDF5BE-2E39-48D8-91B7-FFB64010243E}"/>
    <dgm:cxn modelId="{3FF74DEE-8EDA-49D4-929E-BF8483C7CC18}" type="presOf" srcId="{F7C6BBA5-DF78-422A-9B37-40F9902DCACA}" destId="{0FD6D08A-B2D0-4CD3-9EAF-01DFFD1E3AFA}" srcOrd="0" destOrd="0" presId="urn:microsoft.com/office/officeart/2005/8/layout/orgChart1"/>
    <dgm:cxn modelId="{7F0306EF-FF88-444A-BA62-2E5DC8210B13}" type="presOf" srcId="{CBF1FA7E-2E4D-4FA8-877D-08881B3B9BB1}" destId="{FCFDEE3E-4343-4106-A156-160E27D52652}" srcOrd="0" destOrd="0" presId="urn:microsoft.com/office/officeart/2005/8/layout/orgChart1"/>
    <dgm:cxn modelId="{A7EA2EEF-EBFD-43E9-9455-403F60EE3419}" type="presOf" srcId="{B22FA9EA-6BBB-4C5F-B07C-5EB44D8E9B0B}" destId="{AC35280A-378B-4BAE-8488-550FE6E1CA57}" srcOrd="0" destOrd="0" presId="urn:microsoft.com/office/officeart/2005/8/layout/orgChart1"/>
    <dgm:cxn modelId="{F948BDF0-FE5C-4330-86E8-C820C3AE6ACC}" type="presOf" srcId="{5A98B266-06FE-42EF-9DDC-1705D7263CAB}" destId="{58C6F5F7-CDA4-4E30-99BC-613360BE8A13}" srcOrd="0" destOrd="0" presId="urn:microsoft.com/office/officeart/2005/8/layout/orgChart1"/>
    <dgm:cxn modelId="{97EB3EF3-6A8A-47AA-B5A6-ED30D614D0EB}" type="presOf" srcId="{FB7F0C3D-3F7C-4596-A4F7-7F511A119C7B}" destId="{53DAC02D-2A4E-40A4-9C05-91261DCEAEC3}" srcOrd="0" destOrd="0" presId="urn:microsoft.com/office/officeart/2005/8/layout/orgChart1"/>
    <dgm:cxn modelId="{6CABB9F3-EAEF-495F-A558-EC633C017B2B}" type="presOf" srcId="{F08E7822-0DB3-47EC-A482-16D31035E71C}" destId="{AEC96432-BEA0-4804-8CC6-6D4B9F25A05D}" srcOrd="0" destOrd="0" presId="urn:microsoft.com/office/officeart/2005/8/layout/orgChart1"/>
    <dgm:cxn modelId="{E8133BF7-D168-4C6B-8627-FDF6BDBAF58D}" type="presOf" srcId="{0A46AAB5-043A-4CEA-93F5-921BE608FEA2}" destId="{F0829207-F300-4F08-9EC2-5B19ECBD847D}" srcOrd="0" destOrd="0" presId="urn:microsoft.com/office/officeart/2005/8/layout/orgChart1"/>
    <dgm:cxn modelId="{6D31F7F7-799C-4548-82C6-A463E56BFD8D}" type="presOf" srcId="{C730D90C-3F9A-4711-B371-82E599221A46}" destId="{00BAA21F-2A78-46FC-8C17-B13E8B8D8EA2}" srcOrd="0" destOrd="0" presId="urn:microsoft.com/office/officeart/2005/8/layout/orgChart1"/>
    <dgm:cxn modelId="{E9DA8EF8-B952-47EE-9AB1-AC4ECCDF1ECE}" type="presOf" srcId="{6A6D3C41-D529-46BD-BE48-8CD4FDECE68A}" destId="{B0619F34-D063-4601-BAD7-84942E814DD6}" srcOrd="0" destOrd="0" presId="urn:microsoft.com/office/officeart/2005/8/layout/orgChart1"/>
    <dgm:cxn modelId="{3EF5A8FA-C144-4133-9D39-91AAECB59F04}" type="presOf" srcId="{55BFA87D-DCBC-46FD-BFC3-01A114AB27EE}" destId="{0BF40EAC-1427-4594-8BBB-0BFFFE1E18BD}" srcOrd="0" destOrd="0" presId="urn:microsoft.com/office/officeart/2005/8/layout/orgChart1"/>
    <dgm:cxn modelId="{8642C9FA-052F-43E2-AC93-DB0EB2265F5F}" type="presOf" srcId="{9B0B3FB7-A493-4380-9A35-8F827CBF1B92}" destId="{A22D7713-87BC-4B82-B147-EF911D98B3F9}" srcOrd="0" destOrd="0" presId="urn:microsoft.com/office/officeart/2005/8/layout/orgChart1"/>
    <dgm:cxn modelId="{A6E24CFB-4A19-450F-8262-30DB3756BD14}" srcId="{0D49B999-95EA-4FB4-A443-3DEF9C8011D6}" destId="{602E8B75-C22A-4938-82FE-D92397E13491}" srcOrd="1" destOrd="0" parTransId="{9B0B3FB7-A493-4380-9A35-8F827CBF1B92}" sibTransId="{BD862557-A67A-47E2-96EB-3F89C4255EDD}"/>
    <dgm:cxn modelId="{A67786FC-4AF1-46D4-9072-FD0991440245}" type="presOf" srcId="{FB861035-E070-4859-AD73-70987A49DE8F}" destId="{5A838F2B-2E5E-42A8-99D1-593B30893F93}" srcOrd="1" destOrd="0" presId="urn:microsoft.com/office/officeart/2005/8/layout/orgChart1"/>
    <dgm:cxn modelId="{0AAC68FD-7024-48CC-9431-470C3E183F60}" type="presOf" srcId="{F7C6BBA5-DF78-422A-9B37-40F9902DCACA}" destId="{CCF622A9-AC18-405E-9076-05AB51971EB0}" srcOrd="1" destOrd="0" presId="urn:microsoft.com/office/officeart/2005/8/layout/orgChart1"/>
    <dgm:cxn modelId="{AAEE48FF-E46C-4AB6-933F-9B3F6916174A}" type="presOf" srcId="{80FA96E0-BC22-4DF9-9E63-C3B716744634}" destId="{AD4A3CCA-3A71-406D-98AC-A846251E677B}" srcOrd="1" destOrd="0" presId="urn:microsoft.com/office/officeart/2005/8/layout/orgChart1"/>
    <dgm:cxn modelId="{129B3AAC-9460-448A-A746-C10C7F135A48}" type="presParOf" srcId="{6B385E39-4F00-4B27-BBAF-9D8B18AE81EE}" destId="{E0C85573-A1D8-4870-A224-058E706CBF3E}" srcOrd="0" destOrd="0" presId="urn:microsoft.com/office/officeart/2005/8/layout/orgChart1"/>
    <dgm:cxn modelId="{5B2C570B-A252-4079-A5DF-52E824E74949}" type="presParOf" srcId="{E0C85573-A1D8-4870-A224-058E706CBF3E}" destId="{387D70FB-87C1-4FC7-95DF-BDACDCC2CAD1}" srcOrd="0" destOrd="0" presId="urn:microsoft.com/office/officeart/2005/8/layout/orgChart1"/>
    <dgm:cxn modelId="{F8E0AFCA-85AC-4930-A0F2-5B65F58D2E03}" type="presParOf" srcId="{387D70FB-87C1-4FC7-95DF-BDACDCC2CAD1}" destId="{CF8E2658-0B14-4FBB-A3AF-D93582D293A0}" srcOrd="0" destOrd="0" presId="urn:microsoft.com/office/officeart/2005/8/layout/orgChart1"/>
    <dgm:cxn modelId="{EB3E094C-8C82-42C3-959C-4A0E8EDD14C0}" type="presParOf" srcId="{387D70FB-87C1-4FC7-95DF-BDACDCC2CAD1}" destId="{0F6DCC70-A2E0-4118-9D78-4C6A53F89AC0}" srcOrd="1" destOrd="0" presId="urn:microsoft.com/office/officeart/2005/8/layout/orgChart1"/>
    <dgm:cxn modelId="{2D1B3920-3452-4840-A70B-946A19DB74AB}" type="presParOf" srcId="{E0C85573-A1D8-4870-A224-058E706CBF3E}" destId="{5D603195-A9B4-4D3E-AC11-2AC7A982EBA9}" srcOrd="1" destOrd="0" presId="urn:microsoft.com/office/officeart/2005/8/layout/orgChart1"/>
    <dgm:cxn modelId="{2E7824EF-6BAA-4472-BAF7-227E56FDFB30}" type="presParOf" srcId="{5D603195-A9B4-4D3E-AC11-2AC7A982EBA9}" destId="{EEF211E8-6CD5-44F9-A7D7-16B8429D5E96}" srcOrd="0" destOrd="0" presId="urn:microsoft.com/office/officeart/2005/8/layout/orgChart1"/>
    <dgm:cxn modelId="{12088D2E-5B47-41BE-B793-3A7652D2182A}" type="presParOf" srcId="{5D603195-A9B4-4D3E-AC11-2AC7A982EBA9}" destId="{7EDB938C-9B5D-49DC-AB75-F65EFA0EE86A}" srcOrd="1" destOrd="0" presId="urn:microsoft.com/office/officeart/2005/8/layout/orgChart1"/>
    <dgm:cxn modelId="{2FBF1333-DB1A-42EC-BFDA-ECA2FA333862}" type="presParOf" srcId="{7EDB938C-9B5D-49DC-AB75-F65EFA0EE86A}" destId="{D5A2D3B6-862B-45E0-A76A-7D582B16E6C7}" srcOrd="0" destOrd="0" presId="urn:microsoft.com/office/officeart/2005/8/layout/orgChart1"/>
    <dgm:cxn modelId="{0D8EE671-2D05-4751-92F7-6DF9383E3A56}" type="presParOf" srcId="{D5A2D3B6-862B-45E0-A76A-7D582B16E6C7}" destId="{15B55D97-3D66-4D72-8E1C-BA188F4C384A}" srcOrd="0" destOrd="0" presId="urn:microsoft.com/office/officeart/2005/8/layout/orgChart1"/>
    <dgm:cxn modelId="{B17FE6CF-336C-4974-A5C1-F4E7E1893759}" type="presParOf" srcId="{D5A2D3B6-862B-45E0-A76A-7D582B16E6C7}" destId="{97B27581-A749-44BF-9E0E-5FA0FF706E54}" srcOrd="1" destOrd="0" presId="urn:microsoft.com/office/officeart/2005/8/layout/orgChart1"/>
    <dgm:cxn modelId="{576F4012-ED02-4D62-8FA6-DA96ACA2E493}" type="presParOf" srcId="{7EDB938C-9B5D-49DC-AB75-F65EFA0EE86A}" destId="{30B59C23-0FB5-4969-8BFD-D5DCF302174F}" srcOrd="1" destOrd="0" presId="urn:microsoft.com/office/officeart/2005/8/layout/orgChart1"/>
    <dgm:cxn modelId="{A7079274-995B-4401-8035-A1CB56542C1F}" type="presParOf" srcId="{30B59C23-0FB5-4969-8BFD-D5DCF302174F}" destId="{ABFBAC5F-2D01-4DDA-938D-CC6F7759BC9C}" srcOrd="0" destOrd="0" presId="urn:microsoft.com/office/officeart/2005/8/layout/orgChart1"/>
    <dgm:cxn modelId="{73CAFFBA-E0A1-4C6B-A826-F050F8CB3CB4}" type="presParOf" srcId="{30B59C23-0FB5-4969-8BFD-D5DCF302174F}" destId="{DE9B379A-0716-48D5-A22B-A54F5312A085}" srcOrd="1" destOrd="0" presId="urn:microsoft.com/office/officeart/2005/8/layout/orgChart1"/>
    <dgm:cxn modelId="{06A4459E-F11F-4AD9-9D4D-719BCF43C262}" type="presParOf" srcId="{DE9B379A-0716-48D5-A22B-A54F5312A085}" destId="{F907D736-8348-4C80-989B-5940FF2A0D91}" srcOrd="0" destOrd="0" presId="urn:microsoft.com/office/officeart/2005/8/layout/orgChart1"/>
    <dgm:cxn modelId="{8FAD04EC-87C5-4292-A060-267A5DEAD806}" type="presParOf" srcId="{F907D736-8348-4C80-989B-5940FF2A0D91}" destId="{91C948CE-80AE-42F2-A20E-256D53FE0EDA}" srcOrd="0" destOrd="0" presId="urn:microsoft.com/office/officeart/2005/8/layout/orgChart1"/>
    <dgm:cxn modelId="{AD02F080-BDDE-4D4F-9BB2-72AD118CB364}" type="presParOf" srcId="{F907D736-8348-4C80-989B-5940FF2A0D91}" destId="{73D0B3A6-FF20-41B1-850B-E98177CD50A9}" srcOrd="1" destOrd="0" presId="urn:microsoft.com/office/officeart/2005/8/layout/orgChart1"/>
    <dgm:cxn modelId="{AC94616F-9625-42FF-9A01-9E0E54A35056}" type="presParOf" srcId="{DE9B379A-0716-48D5-A22B-A54F5312A085}" destId="{62E233F1-969D-4E8D-AE9A-0DAC9F43A630}" srcOrd="1" destOrd="0" presId="urn:microsoft.com/office/officeart/2005/8/layout/orgChart1"/>
    <dgm:cxn modelId="{089FACF2-D9F0-419F-A31D-851DF65AF6BD}" type="presParOf" srcId="{62E233F1-969D-4E8D-AE9A-0DAC9F43A630}" destId="{BCC1277C-C87A-4EBE-9F20-D3F6A8A920F4}" srcOrd="0" destOrd="0" presId="urn:microsoft.com/office/officeart/2005/8/layout/orgChart1"/>
    <dgm:cxn modelId="{B48114EC-71CE-47E0-84E8-264FBB6B9FF3}" type="presParOf" srcId="{62E233F1-969D-4E8D-AE9A-0DAC9F43A630}" destId="{9DAF7A16-E0D8-4D68-AA3B-F5CC3D2A1E10}" srcOrd="1" destOrd="0" presId="urn:microsoft.com/office/officeart/2005/8/layout/orgChart1"/>
    <dgm:cxn modelId="{45F8B754-5740-4EAE-BA8F-D3C35F566E7A}" type="presParOf" srcId="{9DAF7A16-E0D8-4D68-AA3B-F5CC3D2A1E10}" destId="{503F69DD-0043-48FF-B8C0-CA59E84AF622}" srcOrd="0" destOrd="0" presId="urn:microsoft.com/office/officeart/2005/8/layout/orgChart1"/>
    <dgm:cxn modelId="{B0F6F476-4202-4E4D-9C3B-9422457E93B5}" type="presParOf" srcId="{503F69DD-0043-48FF-B8C0-CA59E84AF622}" destId="{FCFDEE3E-4343-4106-A156-160E27D52652}" srcOrd="0" destOrd="0" presId="urn:microsoft.com/office/officeart/2005/8/layout/orgChart1"/>
    <dgm:cxn modelId="{914AD9DC-58E4-4E5B-BE24-F895902D211C}" type="presParOf" srcId="{503F69DD-0043-48FF-B8C0-CA59E84AF622}" destId="{A049B3A8-2FC9-455C-A3A5-D6D71A5BD011}" srcOrd="1" destOrd="0" presId="urn:microsoft.com/office/officeart/2005/8/layout/orgChart1"/>
    <dgm:cxn modelId="{AB91238B-861F-4356-BB5B-BE34741D78E0}" type="presParOf" srcId="{9DAF7A16-E0D8-4D68-AA3B-F5CC3D2A1E10}" destId="{0EF15778-9B94-413B-BF3F-758A63956DE8}" srcOrd="1" destOrd="0" presId="urn:microsoft.com/office/officeart/2005/8/layout/orgChart1"/>
    <dgm:cxn modelId="{2E13A8A7-C91C-422C-8533-F09A91845BB7}" type="presParOf" srcId="{9DAF7A16-E0D8-4D68-AA3B-F5CC3D2A1E10}" destId="{673D068F-B3E7-4530-AA2F-AF6146B71088}" srcOrd="2" destOrd="0" presId="urn:microsoft.com/office/officeart/2005/8/layout/orgChart1"/>
    <dgm:cxn modelId="{A8A2CCC9-F13F-4F12-A352-418ECB678D80}" type="presParOf" srcId="{62E233F1-969D-4E8D-AE9A-0DAC9F43A630}" destId="{00BAA21F-2A78-46FC-8C17-B13E8B8D8EA2}" srcOrd="2" destOrd="0" presId="urn:microsoft.com/office/officeart/2005/8/layout/orgChart1"/>
    <dgm:cxn modelId="{31ADAB9D-66FB-4AC8-894E-188CB28B3E44}" type="presParOf" srcId="{62E233F1-969D-4E8D-AE9A-0DAC9F43A630}" destId="{E82F1EAA-38AA-492B-AA84-D2232050CC9C}" srcOrd="3" destOrd="0" presId="urn:microsoft.com/office/officeart/2005/8/layout/orgChart1"/>
    <dgm:cxn modelId="{C44955DF-5FF0-4270-899F-C217E8725D29}" type="presParOf" srcId="{E82F1EAA-38AA-492B-AA84-D2232050CC9C}" destId="{C901FB27-7593-48EF-A1AC-0B42B2CC0CC5}" srcOrd="0" destOrd="0" presId="urn:microsoft.com/office/officeart/2005/8/layout/orgChart1"/>
    <dgm:cxn modelId="{EB1BA19D-6CEA-4943-A469-A12C1FC21A12}" type="presParOf" srcId="{C901FB27-7593-48EF-A1AC-0B42B2CC0CC5}" destId="{56DFAD41-C588-4424-924A-FCD87C0197B1}" srcOrd="0" destOrd="0" presId="urn:microsoft.com/office/officeart/2005/8/layout/orgChart1"/>
    <dgm:cxn modelId="{063A4EEC-1655-4AF7-9E7F-C9FA4C4B5175}" type="presParOf" srcId="{C901FB27-7593-48EF-A1AC-0B42B2CC0CC5}" destId="{225912E1-3554-46A9-BE57-8A13E01BD24F}" srcOrd="1" destOrd="0" presId="urn:microsoft.com/office/officeart/2005/8/layout/orgChart1"/>
    <dgm:cxn modelId="{4F53F6CB-8C71-493C-852F-F4CA3A6D3098}" type="presParOf" srcId="{E82F1EAA-38AA-492B-AA84-D2232050CC9C}" destId="{7BB0B662-A959-4D76-BB9A-A78F6CA0E395}" srcOrd="1" destOrd="0" presId="urn:microsoft.com/office/officeart/2005/8/layout/orgChart1"/>
    <dgm:cxn modelId="{98C767C4-8324-43A6-9535-1DAB9FD4A79B}" type="presParOf" srcId="{7BB0B662-A959-4D76-BB9A-A78F6CA0E395}" destId="{8506C840-321C-4B46-843B-63B11CAE6F3C}" srcOrd="0" destOrd="0" presId="urn:microsoft.com/office/officeart/2005/8/layout/orgChart1"/>
    <dgm:cxn modelId="{F191CEAC-1E77-454B-AF0F-FBE3B2686A74}" type="presParOf" srcId="{7BB0B662-A959-4D76-BB9A-A78F6CA0E395}" destId="{3F6D475C-9800-4342-92C6-0AAE92B59D18}" srcOrd="1" destOrd="0" presId="urn:microsoft.com/office/officeart/2005/8/layout/orgChart1"/>
    <dgm:cxn modelId="{9707D998-4CF8-438B-9DFA-1F924CF4F7E6}" type="presParOf" srcId="{3F6D475C-9800-4342-92C6-0AAE92B59D18}" destId="{72A33395-E4ED-4B55-94F5-8A6A7F44DF1E}" srcOrd="0" destOrd="0" presId="urn:microsoft.com/office/officeart/2005/8/layout/orgChart1"/>
    <dgm:cxn modelId="{673B181C-5902-4CAA-A021-2320AAC5982B}" type="presParOf" srcId="{72A33395-E4ED-4B55-94F5-8A6A7F44DF1E}" destId="{F3407C78-262C-497F-8A20-00DFFC4D2A0A}" srcOrd="0" destOrd="0" presId="urn:microsoft.com/office/officeart/2005/8/layout/orgChart1"/>
    <dgm:cxn modelId="{3B4F066D-85BD-4274-AA89-E741DE0A28D3}" type="presParOf" srcId="{72A33395-E4ED-4B55-94F5-8A6A7F44DF1E}" destId="{D13B6F9C-F444-4862-849E-3EAEC5D04F74}" srcOrd="1" destOrd="0" presId="urn:microsoft.com/office/officeart/2005/8/layout/orgChart1"/>
    <dgm:cxn modelId="{3237B591-9997-4689-83BD-27AB9532190B}" type="presParOf" srcId="{3F6D475C-9800-4342-92C6-0AAE92B59D18}" destId="{161CDB8F-7186-42DE-BA51-B58B2EABCA3B}" srcOrd="1" destOrd="0" presId="urn:microsoft.com/office/officeart/2005/8/layout/orgChart1"/>
    <dgm:cxn modelId="{9F363002-AA03-4299-9A39-5F699CAB62A2}" type="presParOf" srcId="{3F6D475C-9800-4342-92C6-0AAE92B59D18}" destId="{2B856F62-5BDD-4043-8200-FA7995CE66EE}" srcOrd="2" destOrd="0" presId="urn:microsoft.com/office/officeart/2005/8/layout/orgChart1"/>
    <dgm:cxn modelId="{EC4BFBAD-CCE6-473E-89C9-478F1BBF5DDA}" type="presParOf" srcId="{7BB0B662-A959-4D76-BB9A-A78F6CA0E395}" destId="{54FB7477-2F47-429A-838C-20DA19A05819}" srcOrd="2" destOrd="0" presId="urn:microsoft.com/office/officeart/2005/8/layout/orgChart1"/>
    <dgm:cxn modelId="{755E6211-C1EF-4BD5-B949-D1DE8D189D2F}" type="presParOf" srcId="{7BB0B662-A959-4D76-BB9A-A78F6CA0E395}" destId="{553FB7DA-FF7C-4C7F-BFED-D65AE8E794E5}" srcOrd="3" destOrd="0" presId="urn:microsoft.com/office/officeart/2005/8/layout/orgChart1"/>
    <dgm:cxn modelId="{FC9156B3-D898-4BB6-8EE2-949CFEF416DF}" type="presParOf" srcId="{553FB7DA-FF7C-4C7F-BFED-D65AE8E794E5}" destId="{FDF996BF-8426-4E1C-8531-7AC289425997}" srcOrd="0" destOrd="0" presId="urn:microsoft.com/office/officeart/2005/8/layout/orgChart1"/>
    <dgm:cxn modelId="{A7167AAF-9935-4634-9D27-9F2A78779FAD}" type="presParOf" srcId="{FDF996BF-8426-4E1C-8531-7AC289425997}" destId="{A34A8BA6-092B-4DF5-8A70-0A26E6E74403}" srcOrd="0" destOrd="0" presId="urn:microsoft.com/office/officeart/2005/8/layout/orgChart1"/>
    <dgm:cxn modelId="{822D1A1A-9731-459E-8185-5C787D082AC8}" type="presParOf" srcId="{FDF996BF-8426-4E1C-8531-7AC289425997}" destId="{4FD0F7F2-C41A-453E-88EB-571C69E6C3D2}" srcOrd="1" destOrd="0" presId="urn:microsoft.com/office/officeart/2005/8/layout/orgChart1"/>
    <dgm:cxn modelId="{557A53CA-82CE-4BF7-B833-96CE1DE064CC}" type="presParOf" srcId="{553FB7DA-FF7C-4C7F-BFED-D65AE8E794E5}" destId="{68E3F99F-1FEC-47A1-B2A7-26DC28300B3B}" srcOrd="1" destOrd="0" presId="urn:microsoft.com/office/officeart/2005/8/layout/orgChart1"/>
    <dgm:cxn modelId="{AD6E5272-4BEC-46FB-A0E0-650AC63EEAEE}" type="presParOf" srcId="{553FB7DA-FF7C-4C7F-BFED-D65AE8E794E5}" destId="{C86A7CFB-5053-4A7A-B636-F3C673E1B51E}" srcOrd="2" destOrd="0" presId="urn:microsoft.com/office/officeart/2005/8/layout/orgChart1"/>
    <dgm:cxn modelId="{71A965AD-6069-44D6-A22F-45A95BBB57D3}" type="presParOf" srcId="{7BB0B662-A959-4D76-BB9A-A78F6CA0E395}" destId="{5A4BDB2B-EB9E-4266-8B7C-00D89AD72E7A}" srcOrd="4" destOrd="0" presId="urn:microsoft.com/office/officeart/2005/8/layout/orgChart1"/>
    <dgm:cxn modelId="{D2E7C607-02E3-4938-B93D-0F3B8A87659A}" type="presParOf" srcId="{7BB0B662-A959-4D76-BB9A-A78F6CA0E395}" destId="{1B58E025-A71F-4853-8463-289363397AB5}" srcOrd="5" destOrd="0" presId="urn:microsoft.com/office/officeart/2005/8/layout/orgChart1"/>
    <dgm:cxn modelId="{F7C257BC-CCF3-4283-A60A-F3C9272DDA8E}" type="presParOf" srcId="{1B58E025-A71F-4853-8463-289363397AB5}" destId="{92449762-7512-46EA-837F-A7BDBFC531A3}" srcOrd="0" destOrd="0" presId="urn:microsoft.com/office/officeart/2005/8/layout/orgChart1"/>
    <dgm:cxn modelId="{EA1B9823-6E3E-47DA-B4A5-E9C4170C72C4}" type="presParOf" srcId="{92449762-7512-46EA-837F-A7BDBFC531A3}" destId="{AD4D1495-B81C-4C33-949C-093471467201}" srcOrd="0" destOrd="0" presId="urn:microsoft.com/office/officeart/2005/8/layout/orgChart1"/>
    <dgm:cxn modelId="{155378E6-2D5D-4F5C-A326-C57F7F9974EF}" type="presParOf" srcId="{92449762-7512-46EA-837F-A7BDBFC531A3}" destId="{DE1C1D37-B8D4-46D2-9C90-D774DE85CFA0}" srcOrd="1" destOrd="0" presId="urn:microsoft.com/office/officeart/2005/8/layout/orgChart1"/>
    <dgm:cxn modelId="{93AC02DE-6172-463D-941F-5B5EEF0BB2C5}" type="presParOf" srcId="{1B58E025-A71F-4853-8463-289363397AB5}" destId="{C559AD8C-6773-4BCF-B816-4197255105B4}" srcOrd="1" destOrd="0" presId="urn:microsoft.com/office/officeart/2005/8/layout/orgChart1"/>
    <dgm:cxn modelId="{EE172424-3EF4-40B4-8D92-93A10A6E6F15}" type="presParOf" srcId="{1B58E025-A71F-4853-8463-289363397AB5}" destId="{30CF4BE2-798B-4875-AAC3-1C8728A7373E}" srcOrd="2" destOrd="0" presId="urn:microsoft.com/office/officeart/2005/8/layout/orgChart1"/>
    <dgm:cxn modelId="{A96D1B0F-451F-4C96-8814-20C523D4742F}" type="presParOf" srcId="{7BB0B662-A959-4D76-BB9A-A78F6CA0E395}" destId="{34BAB620-5EEC-414F-B2EB-6D14489DC989}" srcOrd="6" destOrd="0" presId="urn:microsoft.com/office/officeart/2005/8/layout/orgChart1"/>
    <dgm:cxn modelId="{541412BE-95CE-42DE-BE68-C9C290510567}" type="presParOf" srcId="{7BB0B662-A959-4D76-BB9A-A78F6CA0E395}" destId="{1AB00CE9-855C-453A-AB63-7D8C027D51A0}" srcOrd="7" destOrd="0" presId="urn:microsoft.com/office/officeart/2005/8/layout/orgChart1"/>
    <dgm:cxn modelId="{3D91C732-7E01-4602-94CD-DC7DCC3459E4}" type="presParOf" srcId="{1AB00CE9-855C-453A-AB63-7D8C027D51A0}" destId="{80B7D72E-317B-4AB3-B6FE-82C2DD727E60}" srcOrd="0" destOrd="0" presId="urn:microsoft.com/office/officeart/2005/8/layout/orgChart1"/>
    <dgm:cxn modelId="{D004B922-1C59-4992-A526-F40B2D65237F}" type="presParOf" srcId="{80B7D72E-317B-4AB3-B6FE-82C2DD727E60}" destId="{58C6F5F7-CDA4-4E30-99BC-613360BE8A13}" srcOrd="0" destOrd="0" presId="urn:microsoft.com/office/officeart/2005/8/layout/orgChart1"/>
    <dgm:cxn modelId="{7CE9C9D5-05F2-446E-A905-F87D7DFAD44B}" type="presParOf" srcId="{80B7D72E-317B-4AB3-B6FE-82C2DD727E60}" destId="{19132173-8BA2-457E-B660-48FD30E761B3}" srcOrd="1" destOrd="0" presId="urn:microsoft.com/office/officeart/2005/8/layout/orgChart1"/>
    <dgm:cxn modelId="{AA87716C-869F-4845-AB82-C106E16B1698}" type="presParOf" srcId="{1AB00CE9-855C-453A-AB63-7D8C027D51A0}" destId="{A1306AB1-48C5-48BA-A905-6D65F89B978D}" srcOrd="1" destOrd="0" presId="urn:microsoft.com/office/officeart/2005/8/layout/orgChart1"/>
    <dgm:cxn modelId="{413A3CFA-968F-4237-A7FB-7F81A30C4848}" type="presParOf" srcId="{1AB00CE9-855C-453A-AB63-7D8C027D51A0}" destId="{177B7D73-0CA7-4A01-A790-A6796B2C127C}" srcOrd="2" destOrd="0" presId="urn:microsoft.com/office/officeart/2005/8/layout/orgChart1"/>
    <dgm:cxn modelId="{F575CAE7-4E10-4E5D-959A-437303AB9BE2}" type="presParOf" srcId="{E82F1EAA-38AA-492B-AA84-D2232050CC9C}" destId="{37DED67B-7FAD-417E-BD7F-337C229B282B}" srcOrd="2" destOrd="0" presId="urn:microsoft.com/office/officeart/2005/8/layout/orgChart1"/>
    <dgm:cxn modelId="{F53A1343-93F7-49BC-83F4-683C3021A4E3}" type="presParOf" srcId="{DE9B379A-0716-48D5-A22B-A54F5312A085}" destId="{B8EF478F-CC9C-4A1B-8E80-9ACD9D4D25D7}" srcOrd="2" destOrd="0" presId="urn:microsoft.com/office/officeart/2005/8/layout/orgChart1"/>
    <dgm:cxn modelId="{E7098476-9AB0-4197-B7C2-787850892625}" type="presParOf" srcId="{30B59C23-0FB5-4969-8BFD-D5DCF302174F}" destId="{9E0B53FE-DFD7-4F78-817A-18F48241E92A}" srcOrd="2" destOrd="0" presId="urn:microsoft.com/office/officeart/2005/8/layout/orgChart1"/>
    <dgm:cxn modelId="{B35CD0ED-1F0D-45E2-A434-E2C2F73F35CD}" type="presParOf" srcId="{30B59C23-0FB5-4969-8BFD-D5DCF302174F}" destId="{4725B7AC-BE15-4B07-AE81-2D1C3F135AAC}" srcOrd="3" destOrd="0" presId="urn:microsoft.com/office/officeart/2005/8/layout/orgChart1"/>
    <dgm:cxn modelId="{0FD743A3-8A08-45CD-8E71-9EF83B6E2234}" type="presParOf" srcId="{4725B7AC-BE15-4B07-AE81-2D1C3F135AAC}" destId="{2C8F9F99-F011-4452-B737-4EE3A1E6E668}" srcOrd="0" destOrd="0" presId="urn:microsoft.com/office/officeart/2005/8/layout/orgChart1"/>
    <dgm:cxn modelId="{B24A0AB4-0F1D-4F95-842C-34E5C9D72A91}" type="presParOf" srcId="{2C8F9F99-F011-4452-B737-4EE3A1E6E668}" destId="{8827B8EF-C3CA-497B-835C-3CE4DDF7C012}" srcOrd="0" destOrd="0" presId="urn:microsoft.com/office/officeart/2005/8/layout/orgChart1"/>
    <dgm:cxn modelId="{E19E47B1-2BA9-4A00-9DB1-DA551514C685}" type="presParOf" srcId="{2C8F9F99-F011-4452-B737-4EE3A1E6E668}" destId="{E8AC9BD4-0BED-482A-806C-7043E735B812}" srcOrd="1" destOrd="0" presId="urn:microsoft.com/office/officeart/2005/8/layout/orgChart1"/>
    <dgm:cxn modelId="{DA1C1990-B68D-416D-92A0-26827FBBF5C8}" type="presParOf" srcId="{4725B7AC-BE15-4B07-AE81-2D1C3F135AAC}" destId="{9B72010A-FBBC-4AA1-8F81-2814508F41C7}" srcOrd="1" destOrd="0" presId="urn:microsoft.com/office/officeart/2005/8/layout/orgChart1"/>
    <dgm:cxn modelId="{A89FE1FC-E4BD-4553-A45F-F219703FFF85}" type="presParOf" srcId="{9B72010A-FBBC-4AA1-8F81-2814508F41C7}" destId="{D279AB94-FAF6-4CF8-842F-FF07E96F0ED1}" srcOrd="0" destOrd="0" presId="urn:microsoft.com/office/officeart/2005/8/layout/orgChart1"/>
    <dgm:cxn modelId="{921E5900-030C-480D-97C1-2AA26EC75806}" type="presParOf" srcId="{9B72010A-FBBC-4AA1-8F81-2814508F41C7}" destId="{24AD3AE7-4F25-4F8F-93DD-BEA0886FE412}" srcOrd="1" destOrd="0" presId="urn:microsoft.com/office/officeart/2005/8/layout/orgChart1"/>
    <dgm:cxn modelId="{109371EC-71AF-4F4D-B81F-B329771C29D5}" type="presParOf" srcId="{24AD3AE7-4F25-4F8F-93DD-BEA0886FE412}" destId="{875F8ECB-585C-4822-8B78-3837E7BBD252}" srcOrd="0" destOrd="0" presId="urn:microsoft.com/office/officeart/2005/8/layout/orgChart1"/>
    <dgm:cxn modelId="{3695D76F-27CF-489A-9884-D9C32F09DF31}" type="presParOf" srcId="{875F8ECB-585C-4822-8B78-3837E7BBD252}" destId="{5353E1E5-4C52-42CA-8D40-9D2390908944}" srcOrd="0" destOrd="0" presId="urn:microsoft.com/office/officeart/2005/8/layout/orgChart1"/>
    <dgm:cxn modelId="{955922A7-9492-4059-917E-76A0261998D5}" type="presParOf" srcId="{875F8ECB-585C-4822-8B78-3837E7BBD252}" destId="{198DCBD4-5E17-4CC4-8805-514032479F0B}" srcOrd="1" destOrd="0" presId="urn:microsoft.com/office/officeart/2005/8/layout/orgChart1"/>
    <dgm:cxn modelId="{C5BBD0AF-6E53-4C7D-84FA-BCC9F8006398}" type="presParOf" srcId="{24AD3AE7-4F25-4F8F-93DD-BEA0886FE412}" destId="{A0A2CB90-446D-4996-B61A-F948138B3FF2}" srcOrd="1" destOrd="0" presId="urn:microsoft.com/office/officeart/2005/8/layout/orgChart1"/>
    <dgm:cxn modelId="{F987CE88-85D6-49E7-ABD1-3DCF637B2D7B}" type="presParOf" srcId="{24AD3AE7-4F25-4F8F-93DD-BEA0886FE412}" destId="{AB86E038-46E3-4999-AC6A-200ED4D0DEE4}" srcOrd="2" destOrd="0" presId="urn:microsoft.com/office/officeart/2005/8/layout/orgChart1"/>
    <dgm:cxn modelId="{C1A56A9D-1F58-486B-80E9-3AAEED337515}" type="presParOf" srcId="{9B72010A-FBBC-4AA1-8F81-2814508F41C7}" destId="{07E84A83-C0FF-4DF0-BC30-41D689395F1E}" srcOrd="2" destOrd="0" presId="urn:microsoft.com/office/officeart/2005/8/layout/orgChart1"/>
    <dgm:cxn modelId="{03B3A18E-5F28-4188-A14C-0B8A3F0678DC}" type="presParOf" srcId="{9B72010A-FBBC-4AA1-8F81-2814508F41C7}" destId="{B2E81329-4388-4E36-9CA7-DA1482447D23}" srcOrd="3" destOrd="0" presId="urn:microsoft.com/office/officeart/2005/8/layout/orgChart1"/>
    <dgm:cxn modelId="{FCA235AE-6C1F-4613-B34D-E2D5CFBD465A}" type="presParOf" srcId="{B2E81329-4388-4E36-9CA7-DA1482447D23}" destId="{F809DC56-DC11-4B6C-A30E-4DA45D3E35B9}" srcOrd="0" destOrd="0" presId="urn:microsoft.com/office/officeart/2005/8/layout/orgChart1"/>
    <dgm:cxn modelId="{57B32C86-7F58-4771-9E33-56BF030B5BA7}" type="presParOf" srcId="{F809DC56-DC11-4B6C-A30E-4DA45D3E35B9}" destId="{1A2C5987-4E51-45C4-B46D-FDD3F365C9CD}" srcOrd="0" destOrd="0" presId="urn:microsoft.com/office/officeart/2005/8/layout/orgChart1"/>
    <dgm:cxn modelId="{77B5CE13-8A2E-4BCE-B83E-A95D145315E1}" type="presParOf" srcId="{F809DC56-DC11-4B6C-A30E-4DA45D3E35B9}" destId="{2289A03D-2277-4503-95E7-CEEEEE8A975F}" srcOrd="1" destOrd="0" presId="urn:microsoft.com/office/officeart/2005/8/layout/orgChart1"/>
    <dgm:cxn modelId="{B7063277-38C8-4547-8132-582325DC88E0}" type="presParOf" srcId="{B2E81329-4388-4E36-9CA7-DA1482447D23}" destId="{1E2E29A5-5991-43EA-9994-9C7EA48B4685}" srcOrd="1" destOrd="0" presId="urn:microsoft.com/office/officeart/2005/8/layout/orgChart1"/>
    <dgm:cxn modelId="{2D7AB6B0-C890-471E-9FF6-779E228DDB77}" type="presParOf" srcId="{B2E81329-4388-4E36-9CA7-DA1482447D23}" destId="{66422153-B186-4622-A448-E90E64E02C94}" srcOrd="2" destOrd="0" presId="urn:microsoft.com/office/officeart/2005/8/layout/orgChart1"/>
    <dgm:cxn modelId="{BDAA8F8D-DB6E-4F10-9614-91C4D61E2CE1}" type="presParOf" srcId="{9B72010A-FBBC-4AA1-8F81-2814508F41C7}" destId="{CEDAE8CF-9988-45DA-AE98-59819560C404}" srcOrd="4" destOrd="0" presId="urn:microsoft.com/office/officeart/2005/8/layout/orgChart1"/>
    <dgm:cxn modelId="{17DB6CFF-C2E5-4B35-B5C7-24A58EDC0A68}" type="presParOf" srcId="{9B72010A-FBBC-4AA1-8F81-2814508F41C7}" destId="{8E5129A6-5584-4DA9-8146-DD6541967B0C}" srcOrd="5" destOrd="0" presId="urn:microsoft.com/office/officeart/2005/8/layout/orgChart1"/>
    <dgm:cxn modelId="{75D7D91D-E806-43B1-BFFB-1ABCA3786115}" type="presParOf" srcId="{8E5129A6-5584-4DA9-8146-DD6541967B0C}" destId="{1BE3867B-4CCE-4ABA-A494-E0979D6A7923}" srcOrd="0" destOrd="0" presId="urn:microsoft.com/office/officeart/2005/8/layout/orgChart1"/>
    <dgm:cxn modelId="{B3724D37-2CFC-478E-94EB-4065BB5F57E2}" type="presParOf" srcId="{1BE3867B-4CCE-4ABA-A494-E0979D6A7923}" destId="{4BCAC304-4683-4D93-A2BD-6CCFD9148022}" srcOrd="0" destOrd="0" presId="urn:microsoft.com/office/officeart/2005/8/layout/orgChart1"/>
    <dgm:cxn modelId="{0B8EE069-29C6-4573-B571-4AA6E1EE6B92}" type="presParOf" srcId="{1BE3867B-4CCE-4ABA-A494-E0979D6A7923}" destId="{9792C30C-9396-4493-B5D6-1D9261F1BB64}" srcOrd="1" destOrd="0" presId="urn:microsoft.com/office/officeart/2005/8/layout/orgChart1"/>
    <dgm:cxn modelId="{EB6B4F27-BB3D-4AB2-9197-E01D19C0C43A}" type="presParOf" srcId="{8E5129A6-5584-4DA9-8146-DD6541967B0C}" destId="{477CC0BD-3505-455E-BEF1-8D649CC1F9AD}" srcOrd="1" destOrd="0" presId="urn:microsoft.com/office/officeart/2005/8/layout/orgChart1"/>
    <dgm:cxn modelId="{AF8DEC21-DED1-4193-9689-810A46B55D8A}" type="presParOf" srcId="{8E5129A6-5584-4DA9-8146-DD6541967B0C}" destId="{B0DDF08F-3A60-4062-9C5A-A99693817F0D}" srcOrd="2" destOrd="0" presId="urn:microsoft.com/office/officeart/2005/8/layout/orgChart1"/>
    <dgm:cxn modelId="{6F4BD501-86CD-4DD6-BEC2-E954CA65CFED}" type="presParOf" srcId="{9B72010A-FBBC-4AA1-8F81-2814508F41C7}" destId="{A2E06E0C-8B3C-43A8-8EBD-86FE4112407C}" srcOrd="6" destOrd="0" presId="urn:microsoft.com/office/officeart/2005/8/layout/orgChart1"/>
    <dgm:cxn modelId="{D0227554-87D0-493A-9995-054016D3738B}" type="presParOf" srcId="{9B72010A-FBBC-4AA1-8F81-2814508F41C7}" destId="{E897D179-B8CF-489A-BB52-7266EB88CE32}" srcOrd="7" destOrd="0" presId="urn:microsoft.com/office/officeart/2005/8/layout/orgChart1"/>
    <dgm:cxn modelId="{05670C13-58CF-48C0-9F2D-4D093F12B650}" type="presParOf" srcId="{E897D179-B8CF-489A-BB52-7266EB88CE32}" destId="{3490995B-395C-40E9-B44C-B5CDA44D43E2}" srcOrd="0" destOrd="0" presId="urn:microsoft.com/office/officeart/2005/8/layout/orgChart1"/>
    <dgm:cxn modelId="{6BDE50A6-CECD-4B74-9B1C-1DB5DC96B41A}" type="presParOf" srcId="{3490995B-395C-40E9-B44C-B5CDA44D43E2}" destId="{9D8023ED-BE5C-4B3B-AC03-681CCB0FC6D5}" srcOrd="0" destOrd="0" presId="urn:microsoft.com/office/officeart/2005/8/layout/orgChart1"/>
    <dgm:cxn modelId="{6A515205-4F77-45F5-903B-CCFBC22B09AE}" type="presParOf" srcId="{3490995B-395C-40E9-B44C-B5CDA44D43E2}" destId="{2A697237-6C27-467C-A3E6-D991463CF2B6}" srcOrd="1" destOrd="0" presId="urn:microsoft.com/office/officeart/2005/8/layout/orgChart1"/>
    <dgm:cxn modelId="{3FF4A7D8-E15D-409D-94DD-1F4E9C7CC310}" type="presParOf" srcId="{E897D179-B8CF-489A-BB52-7266EB88CE32}" destId="{84C3BA0D-3A32-47B0-B14D-96F678FFBCB5}" srcOrd="1" destOrd="0" presId="urn:microsoft.com/office/officeart/2005/8/layout/orgChart1"/>
    <dgm:cxn modelId="{DBBC791D-DE19-4FA7-B591-E8E176F1CF39}" type="presParOf" srcId="{E897D179-B8CF-489A-BB52-7266EB88CE32}" destId="{EDC082F8-FB9F-4F0C-BEB8-F80842C94282}" srcOrd="2" destOrd="0" presId="urn:microsoft.com/office/officeart/2005/8/layout/orgChart1"/>
    <dgm:cxn modelId="{7F89EF47-E9CC-417F-8633-65F506E06F4A}" type="presParOf" srcId="{9B72010A-FBBC-4AA1-8F81-2814508F41C7}" destId="{F674C352-1BEA-4D91-BFB8-036FE3381995}" srcOrd="8" destOrd="0" presId="urn:microsoft.com/office/officeart/2005/8/layout/orgChart1"/>
    <dgm:cxn modelId="{E19C8B32-42F4-4556-99D1-DA9E3B088042}" type="presParOf" srcId="{9B72010A-FBBC-4AA1-8F81-2814508F41C7}" destId="{24BE47BB-0F3C-4A84-B832-AF7833BF1A7C}" srcOrd="9" destOrd="0" presId="urn:microsoft.com/office/officeart/2005/8/layout/orgChart1"/>
    <dgm:cxn modelId="{562B8B0A-B3C5-4054-AACC-70F49FD6ABE7}" type="presParOf" srcId="{24BE47BB-0F3C-4A84-B832-AF7833BF1A7C}" destId="{25EA2F2B-0072-4DA8-A357-1B11139B1B76}" srcOrd="0" destOrd="0" presId="urn:microsoft.com/office/officeart/2005/8/layout/orgChart1"/>
    <dgm:cxn modelId="{4313AABB-3A2D-4517-9B3F-93503FB9F838}" type="presParOf" srcId="{25EA2F2B-0072-4DA8-A357-1B11139B1B76}" destId="{0FD6D08A-B2D0-4CD3-9EAF-01DFFD1E3AFA}" srcOrd="0" destOrd="0" presId="urn:microsoft.com/office/officeart/2005/8/layout/orgChart1"/>
    <dgm:cxn modelId="{7D5989A4-EF9D-4E4F-A786-30759A81D8E4}" type="presParOf" srcId="{25EA2F2B-0072-4DA8-A357-1B11139B1B76}" destId="{CCF622A9-AC18-405E-9076-05AB51971EB0}" srcOrd="1" destOrd="0" presId="urn:microsoft.com/office/officeart/2005/8/layout/orgChart1"/>
    <dgm:cxn modelId="{C01145B7-9370-4C43-8FE2-E387093E72BF}" type="presParOf" srcId="{24BE47BB-0F3C-4A84-B832-AF7833BF1A7C}" destId="{F76FBEC5-872E-40E7-93D4-50AF79AD1C06}" srcOrd="1" destOrd="0" presId="urn:microsoft.com/office/officeart/2005/8/layout/orgChart1"/>
    <dgm:cxn modelId="{E72A1AA0-DD1B-42F6-A2DB-145BCF3F9C51}" type="presParOf" srcId="{24BE47BB-0F3C-4A84-B832-AF7833BF1A7C}" destId="{5AE5B540-175D-4B8B-B979-0D8E361009B9}" srcOrd="2" destOrd="0" presId="urn:microsoft.com/office/officeart/2005/8/layout/orgChart1"/>
    <dgm:cxn modelId="{96C19C5F-06CA-4EFB-8EC7-3180F6D9DD73}" type="presParOf" srcId="{4725B7AC-BE15-4B07-AE81-2D1C3F135AAC}" destId="{16B3A413-CF1C-45F6-8F5B-A431E4D497A1}" srcOrd="2" destOrd="0" presId="urn:microsoft.com/office/officeart/2005/8/layout/orgChart1"/>
    <dgm:cxn modelId="{4C71DEA9-2295-4FDA-A4F5-AD0074CDD667}" type="presParOf" srcId="{30B59C23-0FB5-4969-8BFD-D5DCF302174F}" destId="{0AB5FE2B-572A-4D3F-BEE5-CA9C2F99BD72}" srcOrd="4" destOrd="0" presId="urn:microsoft.com/office/officeart/2005/8/layout/orgChart1"/>
    <dgm:cxn modelId="{64F1EBC4-4685-4B22-A649-BF69734EA87A}" type="presParOf" srcId="{30B59C23-0FB5-4969-8BFD-D5DCF302174F}" destId="{8545D869-E468-4C10-8419-A60B6D224829}" srcOrd="5" destOrd="0" presId="urn:microsoft.com/office/officeart/2005/8/layout/orgChart1"/>
    <dgm:cxn modelId="{EDCFE700-C390-46A3-B0E8-00A2CE158D7A}" type="presParOf" srcId="{8545D869-E468-4C10-8419-A60B6D224829}" destId="{74231FD4-C0E0-4F4F-8199-4B00CCBE5446}" srcOrd="0" destOrd="0" presId="urn:microsoft.com/office/officeart/2005/8/layout/orgChart1"/>
    <dgm:cxn modelId="{56FCB33D-7EEF-4FDD-9FB5-D6616421F4FA}" type="presParOf" srcId="{74231FD4-C0E0-4F4F-8199-4B00CCBE5446}" destId="{4237402A-16F4-4C27-817A-1378F938D8AD}" srcOrd="0" destOrd="0" presId="urn:microsoft.com/office/officeart/2005/8/layout/orgChart1"/>
    <dgm:cxn modelId="{D3804403-BC16-43FB-AAB6-C46FDB395EBB}" type="presParOf" srcId="{74231FD4-C0E0-4F4F-8199-4B00CCBE5446}" destId="{172198FC-C593-4559-8D46-74888DF4373D}" srcOrd="1" destOrd="0" presId="urn:microsoft.com/office/officeart/2005/8/layout/orgChart1"/>
    <dgm:cxn modelId="{7BE3D6EA-B6C3-47E9-A8B5-87908E8B8EE4}" type="presParOf" srcId="{8545D869-E468-4C10-8419-A60B6D224829}" destId="{DC713A36-B864-46EA-AAEF-B2C7536F8CF2}" srcOrd="1" destOrd="0" presId="urn:microsoft.com/office/officeart/2005/8/layout/orgChart1"/>
    <dgm:cxn modelId="{034989E1-49EE-40B0-BF0B-5B6D4F4E69B4}" type="presParOf" srcId="{8545D869-E468-4C10-8419-A60B6D224829}" destId="{3624178E-096D-4227-9B3D-87FB9EF7D955}" srcOrd="2" destOrd="0" presId="urn:microsoft.com/office/officeart/2005/8/layout/orgChart1"/>
    <dgm:cxn modelId="{949D1521-B53B-498B-87B9-E282165B3C9B}" type="presParOf" srcId="{7EDB938C-9B5D-49DC-AB75-F65EFA0EE86A}" destId="{9B4078B4-6535-497A-A787-34B6916FB9EC}" srcOrd="2" destOrd="0" presId="urn:microsoft.com/office/officeart/2005/8/layout/orgChart1"/>
    <dgm:cxn modelId="{81DA9CBA-B084-4977-A5E5-6AFF70220C61}" type="presParOf" srcId="{5D603195-A9B4-4D3E-AC11-2AC7A982EBA9}" destId="{8C425DA2-F49A-49AA-8BCE-C5C90495D52C}" srcOrd="2" destOrd="0" presId="urn:microsoft.com/office/officeart/2005/8/layout/orgChart1"/>
    <dgm:cxn modelId="{87DB9BE9-BFE9-47BC-9CED-FF7B9E0570B2}" type="presParOf" srcId="{5D603195-A9B4-4D3E-AC11-2AC7A982EBA9}" destId="{0C1FEB53-8783-4D0F-B6FE-A40238614A9F}" srcOrd="3" destOrd="0" presId="urn:microsoft.com/office/officeart/2005/8/layout/orgChart1"/>
    <dgm:cxn modelId="{439B878B-C969-4FB0-8CBA-8AA0C821FEF6}" type="presParOf" srcId="{0C1FEB53-8783-4D0F-B6FE-A40238614A9F}" destId="{85FA10D4-88A6-448B-99D3-55FEFD2983DC}" srcOrd="0" destOrd="0" presId="urn:microsoft.com/office/officeart/2005/8/layout/orgChart1"/>
    <dgm:cxn modelId="{D2B1BF4A-862B-4C3D-8C71-DE24851CC7F7}" type="presParOf" srcId="{85FA10D4-88A6-448B-99D3-55FEFD2983DC}" destId="{CC69EEEC-F9A2-4899-BE93-1C97638DD8EE}" srcOrd="0" destOrd="0" presId="urn:microsoft.com/office/officeart/2005/8/layout/orgChart1"/>
    <dgm:cxn modelId="{A0DE161B-5080-4D5A-B9F9-05A15B113B72}" type="presParOf" srcId="{85FA10D4-88A6-448B-99D3-55FEFD2983DC}" destId="{A5E65EF8-D3BE-49C7-92E0-AD4F71235AD8}" srcOrd="1" destOrd="0" presId="urn:microsoft.com/office/officeart/2005/8/layout/orgChart1"/>
    <dgm:cxn modelId="{5BA7BDBC-E975-4DA3-82BF-B419BE295FB1}" type="presParOf" srcId="{0C1FEB53-8783-4D0F-B6FE-A40238614A9F}" destId="{B85EC8E2-E4C6-45FF-823F-9561CB5501AF}" srcOrd="1" destOrd="0" presId="urn:microsoft.com/office/officeart/2005/8/layout/orgChart1"/>
    <dgm:cxn modelId="{7D9CAA76-2E7A-4B65-8270-10E1DA0873E0}" type="presParOf" srcId="{B85EC8E2-E4C6-45FF-823F-9561CB5501AF}" destId="{B9D53107-7E18-4E9C-8D4B-563D18B4B829}" srcOrd="0" destOrd="0" presId="urn:microsoft.com/office/officeart/2005/8/layout/orgChart1"/>
    <dgm:cxn modelId="{D45D53A6-1D62-4E1C-A52A-76407602E274}" type="presParOf" srcId="{B85EC8E2-E4C6-45FF-823F-9561CB5501AF}" destId="{AA20E12C-1075-4AFD-B9E9-90F168D3C5DD}" srcOrd="1" destOrd="0" presId="urn:microsoft.com/office/officeart/2005/8/layout/orgChart1"/>
    <dgm:cxn modelId="{F0AD9624-FB58-4CBF-98CC-609820CAC05C}" type="presParOf" srcId="{AA20E12C-1075-4AFD-B9E9-90F168D3C5DD}" destId="{51148DF5-7382-4FA4-958E-9F1CD31ABE59}" srcOrd="0" destOrd="0" presId="urn:microsoft.com/office/officeart/2005/8/layout/orgChart1"/>
    <dgm:cxn modelId="{705E157F-CA87-4A0A-9DA9-2AA1522A8D93}" type="presParOf" srcId="{51148DF5-7382-4FA4-958E-9F1CD31ABE59}" destId="{40FB3B06-688E-4405-8B83-A0FBB7054C49}" srcOrd="0" destOrd="0" presId="urn:microsoft.com/office/officeart/2005/8/layout/orgChart1"/>
    <dgm:cxn modelId="{3D6F600D-3B66-4F86-8696-A41B56ED51CD}" type="presParOf" srcId="{51148DF5-7382-4FA4-958E-9F1CD31ABE59}" destId="{F1FF37EC-78D6-4B7D-ADBA-84DA060AD8CE}" srcOrd="1" destOrd="0" presId="urn:microsoft.com/office/officeart/2005/8/layout/orgChart1"/>
    <dgm:cxn modelId="{51A22B50-5100-4ADA-84C9-B1E0DB116F24}" type="presParOf" srcId="{AA20E12C-1075-4AFD-B9E9-90F168D3C5DD}" destId="{2CC1DC1E-AABE-42D3-86B0-804295E32381}" srcOrd="1" destOrd="0" presId="urn:microsoft.com/office/officeart/2005/8/layout/orgChart1"/>
    <dgm:cxn modelId="{E490D6E7-D8F2-4EBD-8904-8E7677D6C652}" type="presParOf" srcId="{2CC1DC1E-AABE-42D3-86B0-804295E32381}" destId="{53DAC02D-2A4E-40A4-9C05-91261DCEAEC3}" srcOrd="0" destOrd="0" presId="urn:microsoft.com/office/officeart/2005/8/layout/orgChart1"/>
    <dgm:cxn modelId="{4A411E12-DF4E-45B3-A9C3-FA2D7C5A18D3}" type="presParOf" srcId="{2CC1DC1E-AABE-42D3-86B0-804295E32381}" destId="{B65B69E0-1EE7-408D-8529-19CDC51AD64D}" srcOrd="1" destOrd="0" presId="urn:microsoft.com/office/officeart/2005/8/layout/orgChart1"/>
    <dgm:cxn modelId="{494646B0-B57D-4EF9-8F33-EBC2819D72F2}" type="presParOf" srcId="{B65B69E0-1EE7-408D-8529-19CDC51AD64D}" destId="{FFCF8C83-B0A8-48AD-9073-5984F151669C}" srcOrd="0" destOrd="0" presId="urn:microsoft.com/office/officeart/2005/8/layout/orgChart1"/>
    <dgm:cxn modelId="{B2228345-1F38-4CED-A928-502331607962}" type="presParOf" srcId="{FFCF8C83-B0A8-48AD-9073-5984F151669C}" destId="{4D9D438D-A0CA-4630-9EEA-63650E375754}" srcOrd="0" destOrd="0" presId="urn:microsoft.com/office/officeart/2005/8/layout/orgChart1"/>
    <dgm:cxn modelId="{B21C1D4D-86A9-41A3-AF59-99D2EC147E81}" type="presParOf" srcId="{FFCF8C83-B0A8-48AD-9073-5984F151669C}" destId="{A93BD3B4-2E12-42B3-B6DD-51927AEFAB9E}" srcOrd="1" destOrd="0" presId="urn:microsoft.com/office/officeart/2005/8/layout/orgChart1"/>
    <dgm:cxn modelId="{5CBF59D8-EDC1-498A-854E-6583B8C1AFEF}" type="presParOf" srcId="{B65B69E0-1EE7-408D-8529-19CDC51AD64D}" destId="{38FDA1CD-8D67-4008-ACF1-545468F091F3}" srcOrd="1" destOrd="0" presId="urn:microsoft.com/office/officeart/2005/8/layout/orgChart1"/>
    <dgm:cxn modelId="{D5D66D00-0DF1-4673-8B3D-E5533DE0CD64}" type="presParOf" srcId="{38FDA1CD-8D67-4008-ACF1-545468F091F3}" destId="{38A683CC-CDC8-4B05-BF2B-2ADD8E2C585C}" srcOrd="0" destOrd="0" presId="urn:microsoft.com/office/officeart/2005/8/layout/orgChart1"/>
    <dgm:cxn modelId="{1CE1A1FA-3130-443B-8B75-B001C2ADEBCB}" type="presParOf" srcId="{38FDA1CD-8D67-4008-ACF1-545468F091F3}" destId="{3EE8ECF8-5B1C-4037-B1F8-843D8B425D67}" srcOrd="1" destOrd="0" presId="urn:microsoft.com/office/officeart/2005/8/layout/orgChart1"/>
    <dgm:cxn modelId="{CAE1812B-65B2-45AF-9441-05BE362D18D2}" type="presParOf" srcId="{3EE8ECF8-5B1C-4037-B1F8-843D8B425D67}" destId="{8D0B9F26-C0E4-4EA1-9746-514FE6D38303}" srcOrd="0" destOrd="0" presId="urn:microsoft.com/office/officeart/2005/8/layout/orgChart1"/>
    <dgm:cxn modelId="{7277A500-F2DA-41F5-A07A-E214064BC39D}" type="presParOf" srcId="{8D0B9F26-C0E4-4EA1-9746-514FE6D38303}" destId="{6C97F07F-1429-4AF4-93C4-84E77947814E}" srcOrd="0" destOrd="0" presId="urn:microsoft.com/office/officeart/2005/8/layout/orgChart1"/>
    <dgm:cxn modelId="{AB91331B-1125-4B84-B314-0AE4C2BC19BF}" type="presParOf" srcId="{8D0B9F26-C0E4-4EA1-9746-514FE6D38303}" destId="{559A35C5-83A1-41E4-AEDE-CBFBFB8F7754}" srcOrd="1" destOrd="0" presId="urn:microsoft.com/office/officeart/2005/8/layout/orgChart1"/>
    <dgm:cxn modelId="{1357DCE1-A7BE-4C00-8767-9EECAC5BE430}" type="presParOf" srcId="{3EE8ECF8-5B1C-4037-B1F8-843D8B425D67}" destId="{E123C881-1AFB-46B8-A6C4-A26CCA19EBFA}" srcOrd="1" destOrd="0" presId="urn:microsoft.com/office/officeart/2005/8/layout/orgChart1"/>
    <dgm:cxn modelId="{EEC58C77-7239-49BA-847C-233C4717D86D}" type="presParOf" srcId="{3EE8ECF8-5B1C-4037-B1F8-843D8B425D67}" destId="{BE11DAE9-89BD-4A5C-9A5F-357B430A99D4}" srcOrd="2" destOrd="0" presId="urn:microsoft.com/office/officeart/2005/8/layout/orgChart1"/>
    <dgm:cxn modelId="{667DCFC2-B27A-4E41-93C0-914BF20101FF}" type="presParOf" srcId="{38FDA1CD-8D67-4008-ACF1-545468F091F3}" destId="{8104A402-DAB0-4AA7-A153-411016E62575}" srcOrd="2" destOrd="0" presId="urn:microsoft.com/office/officeart/2005/8/layout/orgChart1"/>
    <dgm:cxn modelId="{4D370BC7-B846-4C4D-93E5-B2403B740788}" type="presParOf" srcId="{38FDA1CD-8D67-4008-ACF1-545468F091F3}" destId="{491410DC-3619-4CFE-8AAB-B39E724AF345}" srcOrd="3" destOrd="0" presId="urn:microsoft.com/office/officeart/2005/8/layout/orgChart1"/>
    <dgm:cxn modelId="{F03DB530-2B79-496E-8DA3-82406E8A9C32}" type="presParOf" srcId="{491410DC-3619-4CFE-8AAB-B39E724AF345}" destId="{C1EC3F35-7B50-4A64-8A89-EA9BCEA5C40F}" srcOrd="0" destOrd="0" presId="urn:microsoft.com/office/officeart/2005/8/layout/orgChart1"/>
    <dgm:cxn modelId="{9ADE6953-C5B0-411D-BE31-60F4C12E0AB4}" type="presParOf" srcId="{C1EC3F35-7B50-4A64-8A89-EA9BCEA5C40F}" destId="{BF9C7142-F9C3-4FBC-BAE3-CD45C78990DF}" srcOrd="0" destOrd="0" presId="urn:microsoft.com/office/officeart/2005/8/layout/orgChart1"/>
    <dgm:cxn modelId="{BF67F26E-C9AE-44B0-948A-DF5B3FDD9956}" type="presParOf" srcId="{C1EC3F35-7B50-4A64-8A89-EA9BCEA5C40F}" destId="{A878CC6A-5506-4AB6-B1CD-21C5624B7B75}" srcOrd="1" destOrd="0" presId="urn:microsoft.com/office/officeart/2005/8/layout/orgChart1"/>
    <dgm:cxn modelId="{9CBF5CD3-C088-4530-ABA9-4BFE63CC55E3}" type="presParOf" srcId="{491410DC-3619-4CFE-8AAB-B39E724AF345}" destId="{7850291E-69CC-4C52-9B80-85820EB6BC03}" srcOrd="1" destOrd="0" presId="urn:microsoft.com/office/officeart/2005/8/layout/orgChart1"/>
    <dgm:cxn modelId="{9A84698B-A172-49BF-A14D-AB52DBAD90FB}" type="presParOf" srcId="{491410DC-3619-4CFE-8AAB-B39E724AF345}" destId="{3132EA36-A300-4CEE-A63D-2062B74BD331}" srcOrd="2" destOrd="0" presId="urn:microsoft.com/office/officeart/2005/8/layout/orgChart1"/>
    <dgm:cxn modelId="{97444D6D-FDCE-4B36-87B8-663228AC2573}" type="presParOf" srcId="{38FDA1CD-8D67-4008-ACF1-545468F091F3}" destId="{3697B167-5D5B-470D-A6DC-6873DBEFA380}" srcOrd="4" destOrd="0" presId="urn:microsoft.com/office/officeart/2005/8/layout/orgChart1"/>
    <dgm:cxn modelId="{B71DBBA3-A5B5-48E6-93CD-7070CD7B8122}" type="presParOf" srcId="{38FDA1CD-8D67-4008-ACF1-545468F091F3}" destId="{909B1C20-894A-4A52-ADA8-51B3FF09F175}" srcOrd="5" destOrd="0" presId="urn:microsoft.com/office/officeart/2005/8/layout/orgChart1"/>
    <dgm:cxn modelId="{EE771F20-6F8A-452D-9559-E3ADBC384303}" type="presParOf" srcId="{909B1C20-894A-4A52-ADA8-51B3FF09F175}" destId="{01756CA8-F375-4F74-AAD8-3729A7E2D851}" srcOrd="0" destOrd="0" presId="urn:microsoft.com/office/officeart/2005/8/layout/orgChart1"/>
    <dgm:cxn modelId="{F69A2BF0-7FC8-4319-BD4A-BB262750E0D2}" type="presParOf" srcId="{01756CA8-F375-4F74-AAD8-3729A7E2D851}" destId="{C06AAB46-8ED5-48A0-9D15-5CBF6B021A96}" srcOrd="0" destOrd="0" presId="urn:microsoft.com/office/officeart/2005/8/layout/orgChart1"/>
    <dgm:cxn modelId="{B183B88E-8EF4-4F8A-BEDE-E9C831ED8CD2}" type="presParOf" srcId="{01756CA8-F375-4F74-AAD8-3729A7E2D851}" destId="{60238CC6-A110-431C-9973-912EF003DC27}" srcOrd="1" destOrd="0" presId="urn:microsoft.com/office/officeart/2005/8/layout/orgChart1"/>
    <dgm:cxn modelId="{3EA17815-5560-409E-ACCE-CB3628F59BFD}" type="presParOf" srcId="{909B1C20-894A-4A52-ADA8-51B3FF09F175}" destId="{C2E53656-AD24-41E9-A4F5-D7EC8963B88D}" srcOrd="1" destOrd="0" presId="urn:microsoft.com/office/officeart/2005/8/layout/orgChart1"/>
    <dgm:cxn modelId="{7EE8A944-3CD1-461A-90BD-654664E6BDE3}" type="presParOf" srcId="{909B1C20-894A-4A52-ADA8-51B3FF09F175}" destId="{499B56D9-6D21-4367-8533-0C30366BC04E}" srcOrd="2" destOrd="0" presId="urn:microsoft.com/office/officeart/2005/8/layout/orgChart1"/>
    <dgm:cxn modelId="{AA051282-A7B3-4AE5-87C8-2E8FFBD63205}" type="presParOf" srcId="{38FDA1CD-8D67-4008-ACF1-545468F091F3}" destId="{9C57C30C-090D-4F7A-9086-84F21EF40E2C}" srcOrd="6" destOrd="0" presId="urn:microsoft.com/office/officeart/2005/8/layout/orgChart1"/>
    <dgm:cxn modelId="{1894E90F-7ACF-41B6-BF86-5573807FC901}" type="presParOf" srcId="{38FDA1CD-8D67-4008-ACF1-545468F091F3}" destId="{932D9AF1-B4E7-4E37-A92C-5626DDA7143A}" srcOrd="7" destOrd="0" presId="urn:microsoft.com/office/officeart/2005/8/layout/orgChart1"/>
    <dgm:cxn modelId="{E0D7A91B-DEFC-48AC-A297-36C9C213E0BD}" type="presParOf" srcId="{932D9AF1-B4E7-4E37-A92C-5626DDA7143A}" destId="{7FBF1A0C-6A0E-4946-A57C-A683A375D454}" srcOrd="0" destOrd="0" presId="urn:microsoft.com/office/officeart/2005/8/layout/orgChart1"/>
    <dgm:cxn modelId="{2B6F2D18-187B-4710-9429-128C2185E3DD}" type="presParOf" srcId="{7FBF1A0C-6A0E-4946-A57C-A683A375D454}" destId="{DCC9209B-3AFD-494C-86C5-F0253FF200E3}" srcOrd="0" destOrd="0" presId="urn:microsoft.com/office/officeart/2005/8/layout/orgChart1"/>
    <dgm:cxn modelId="{BAC33A44-68AB-4E97-9B10-DFD94424B57D}" type="presParOf" srcId="{7FBF1A0C-6A0E-4946-A57C-A683A375D454}" destId="{4A7DD3B3-57B7-411B-B9BC-94B6093D08B2}" srcOrd="1" destOrd="0" presId="urn:microsoft.com/office/officeart/2005/8/layout/orgChart1"/>
    <dgm:cxn modelId="{8D6C90E6-B495-42C2-AE54-5B711032F903}" type="presParOf" srcId="{932D9AF1-B4E7-4E37-A92C-5626DDA7143A}" destId="{35707FD2-EEA2-4343-9DAC-4DCDB0EB691B}" srcOrd="1" destOrd="0" presId="urn:microsoft.com/office/officeart/2005/8/layout/orgChart1"/>
    <dgm:cxn modelId="{08B49836-459A-4B50-830F-90A97D152F1E}" type="presParOf" srcId="{932D9AF1-B4E7-4E37-A92C-5626DDA7143A}" destId="{554E4233-6255-4DFB-BC04-F60996A92F05}" srcOrd="2" destOrd="0" presId="urn:microsoft.com/office/officeart/2005/8/layout/orgChart1"/>
    <dgm:cxn modelId="{274031B8-BEE5-4F13-B649-82B7BF977B46}" type="presParOf" srcId="{B65B69E0-1EE7-408D-8529-19CDC51AD64D}" destId="{1F9F190D-B17C-4529-B2AC-1166A9C24A6B}" srcOrd="2" destOrd="0" presId="urn:microsoft.com/office/officeart/2005/8/layout/orgChart1"/>
    <dgm:cxn modelId="{9FCED59D-212A-4D92-9A22-713AD20508F8}" type="presParOf" srcId="{2CC1DC1E-AABE-42D3-86B0-804295E32381}" destId="{B0619F34-D063-4601-BAD7-84942E814DD6}" srcOrd="2" destOrd="0" presId="urn:microsoft.com/office/officeart/2005/8/layout/orgChart1"/>
    <dgm:cxn modelId="{11B69184-A4F4-4C84-B760-6FA41798DAD3}" type="presParOf" srcId="{2CC1DC1E-AABE-42D3-86B0-804295E32381}" destId="{234C5F62-4CC0-4079-A796-10921ABF8475}" srcOrd="3" destOrd="0" presId="urn:microsoft.com/office/officeart/2005/8/layout/orgChart1"/>
    <dgm:cxn modelId="{9860BEA2-E460-4FBF-841C-492CB7D5ED55}" type="presParOf" srcId="{234C5F62-4CC0-4079-A796-10921ABF8475}" destId="{EF6653FE-5693-4F5D-BE91-95BDEB568B27}" srcOrd="0" destOrd="0" presId="urn:microsoft.com/office/officeart/2005/8/layout/orgChart1"/>
    <dgm:cxn modelId="{3EF0151A-2AA6-41B3-B498-E2FF9D4CA14C}" type="presParOf" srcId="{EF6653FE-5693-4F5D-BE91-95BDEB568B27}" destId="{C025F45F-6B39-424F-9C49-CBDD17F0EDFC}" srcOrd="0" destOrd="0" presId="urn:microsoft.com/office/officeart/2005/8/layout/orgChart1"/>
    <dgm:cxn modelId="{DDBC23A6-E8CE-4E8B-8808-CA1E171591A6}" type="presParOf" srcId="{EF6653FE-5693-4F5D-BE91-95BDEB568B27}" destId="{D339DB09-0967-446A-9FD9-73C1EB464939}" srcOrd="1" destOrd="0" presId="urn:microsoft.com/office/officeart/2005/8/layout/orgChart1"/>
    <dgm:cxn modelId="{48DAC652-62A3-4F58-8B87-B418A3507348}" type="presParOf" srcId="{234C5F62-4CC0-4079-A796-10921ABF8475}" destId="{3BA38568-E613-4CBF-8DE0-3010B31AE8EB}" srcOrd="1" destOrd="0" presId="urn:microsoft.com/office/officeart/2005/8/layout/orgChart1"/>
    <dgm:cxn modelId="{220CC9F4-41FC-474C-AFD7-313B39236E3F}" type="presParOf" srcId="{3BA38568-E613-4CBF-8DE0-3010B31AE8EB}" destId="{AC35280A-378B-4BAE-8488-550FE6E1CA57}" srcOrd="0" destOrd="0" presId="urn:microsoft.com/office/officeart/2005/8/layout/orgChart1"/>
    <dgm:cxn modelId="{516683D0-0A2B-4481-837D-820055D03F29}" type="presParOf" srcId="{3BA38568-E613-4CBF-8DE0-3010B31AE8EB}" destId="{90563666-30FB-4AF4-BFA4-ED11C2E08B1D}" srcOrd="1" destOrd="0" presId="urn:microsoft.com/office/officeart/2005/8/layout/orgChart1"/>
    <dgm:cxn modelId="{50FA3C8E-82DE-4134-9E4A-7E0595EC1DFA}" type="presParOf" srcId="{90563666-30FB-4AF4-BFA4-ED11C2E08B1D}" destId="{FA254313-9120-467D-98A0-01E32FB7C275}" srcOrd="0" destOrd="0" presId="urn:microsoft.com/office/officeart/2005/8/layout/orgChart1"/>
    <dgm:cxn modelId="{833A1879-BC75-491C-8367-5425E527DBC7}" type="presParOf" srcId="{FA254313-9120-467D-98A0-01E32FB7C275}" destId="{58DD980D-EE5C-4E7B-9459-D6663B735FC7}" srcOrd="0" destOrd="0" presId="urn:microsoft.com/office/officeart/2005/8/layout/orgChart1"/>
    <dgm:cxn modelId="{0095032D-74EA-48DC-A482-02765EB39F3C}" type="presParOf" srcId="{FA254313-9120-467D-98A0-01E32FB7C275}" destId="{AD4A3CCA-3A71-406D-98AC-A846251E677B}" srcOrd="1" destOrd="0" presId="urn:microsoft.com/office/officeart/2005/8/layout/orgChart1"/>
    <dgm:cxn modelId="{24A50C66-8948-4527-AFFD-EA50E9877A63}" type="presParOf" srcId="{90563666-30FB-4AF4-BFA4-ED11C2E08B1D}" destId="{F787865A-0F17-4C77-86C3-9092D8FA8FDD}" srcOrd="1" destOrd="0" presId="urn:microsoft.com/office/officeart/2005/8/layout/orgChart1"/>
    <dgm:cxn modelId="{DAE15A81-D1C5-4C00-B392-4EC5872EFE14}" type="presParOf" srcId="{90563666-30FB-4AF4-BFA4-ED11C2E08B1D}" destId="{C5AC9A7A-33A0-460D-85DF-6983BFCEE422}" srcOrd="2" destOrd="0" presId="urn:microsoft.com/office/officeart/2005/8/layout/orgChart1"/>
    <dgm:cxn modelId="{B84B7293-C2AE-4888-B015-C9D2BEC54F45}" type="presParOf" srcId="{3BA38568-E613-4CBF-8DE0-3010B31AE8EB}" destId="{0EAD9A18-9C03-4423-9925-5CF00127BF55}" srcOrd="2" destOrd="0" presId="urn:microsoft.com/office/officeart/2005/8/layout/orgChart1"/>
    <dgm:cxn modelId="{6D1DDD01-B193-4E9D-9A69-C3C1E0210475}" type="presParOf" srcId="{3BA38568-E613-4CBF-8DE0-3010B31AE8EB}" destId="{3006BA18-B5E1-4299-9E66-5D70FBB488F6}" srcOrd="3" destOrd="0" presId="urn:microsoft.com/office/officeart/2005/8/layout/orgChart1"/>
    <dgm:cxn modelId="{01DED816-B6CC-4CCA-BB89-0E4F5D0F5804}" type="presParOf" srcId="{3006BA18-B5E1-4299-9E66-5D70FBB488F6}" destId="{DAD0AA42-F430-42A4-B71A-485BBC5D6041}" srcOrd="0" destOrd="0" presId="urn:microsoft.com/office/officeart/2005/8/layout/orgChart1"/>
    <dgm:cxn modelId="{E1D168F5-0A9B-4A85-A557-80136F1A7088}" type="presParOf" srcId="{DAD0AA42-F430-42A4-B71A-485BBC5D6041}" destId="{D3514CE0-8443-4396-BE10-0DD6FCDF01BD}" srcOrd="0" destOrd="0" presId="urn:microsoft.com/office/officeart/2005/8/layout/orgChart1"/>
    <dgm:cxn modelId="{540F94BF-AD29-4FD1-BD04-71FCC302D55B}" type="presParOf" srcId="{DAD0AA42-F430-42A4-B71A-485BBC5D6041}" destId="{05E187C1-AC24-4440-B766-99C6D73D4C46}" srcOrd="1" destOrd="0" presId="urn:microsoft.com/office/officeart/2005/8/layout/orgChart1"/>
    <dgm:cxn modelId="{87600437-AE72-44B0-BE90-36ACBC89A243}" type="presParOf" srcId="{3006BA18-B5E1-4299-9E66-5D70FBB488F6}" destId="{E3B1DB5F-E974-4EE4-8EE8-0255D3BE672A}" srcOrd="1" destOrd="0" presId="urn:microsoft.com/office/officeart/2005/8/layout/orgChart1"/>
    <dgm:cxn modelId="{E40AEE22-6475-4094-BAF5-8F85D87FE047}" type="presParOf" srcId="{3006BA18-B5E1-4299-9E66-5D70FBB488F6}" destId="{8DA4B13C-D846-4F72-90BE-3ABB01D429CB}" srcOrd="2" destOrd="0" presId="urn:microsoft.com/office/officeart/2005/8/layout/orgChart1"/>
    <dgm:cxn modelId="{B895230B-F60B-4AC2-A426-BC8EE6D27BB4}" type="presParOf" srcId="{234C5F62-4CC0-4079-A796-10921ABF8475}" destId="{5FAFFC10-A772-417E-81E5-618FFF66E270}" srcOrd="2" destOrd="0" presId="urn:microsoft.com/office/officeart/2005/8/layout/orgChart1"/>
    <dgm:cxn modelId="{02C687F4-9A83-4818-888F-0A02E2C992B6}" type="presParOf" srcId="{2CC1DC1E-AABE-42D3-86B0-804295E32381}" destId="{F8AD337A-67FF-4E84-880D-FEE9D197FFEC}" srcOrd="4" destOrd="0" presId="urn:microsoft.com/office/officeart/2005/8/layout/orgChart1"/>
    <dgm:cxn modelId="{9C6891AD-AEBB-4F20-A59B-7AE177DC36D4}" type="presParOf" srcId="{2CC1DC1E-AABE-42D3-86B0-804295E32381}" destId="{D05B8E9D-801B-4FD2-96C6-3256620F09FC}" srcOrd="5" destOrd="0" presId="urn:microsoft.com/office/officeart/2005/8/layout/orgChart1"/>
    <dgm:cxn modelId="{96CD34AC-F6A9-491E-BCD0-D51BE93492F0}" type="presParOf" srcId="{D05B8E9D-801B-4FD2-96C6-3256620F09FC}" destId="{16CAE759-C245-4AD6-BBDE-6234222696C6}" srcOrd="0" destOrd="0" presId="urn:microsoft.com/office/officeart/2005/8/layout/orgChart1"/>
    <dgm:cxn modelId="{03C88762-528E-43C9-9C75-33BCC6C50C1E}" type="presParOf" srcId="{16CAE759-C245-4AD6-BBDE-6234222696C6}" destId="{035005A2-28DE-4F80-B880-F907A8B71403}" srcOrd="0" destOrd="0" presId="urn:microsoft.com/office/officeart/2005/8/layout/orgChart1"/>
    <dgm:cxn modelId="{BE392294-696F-44C2-9A33-51318E913975}" type="presParOf" srcId="{16CAE759-C245-4AD6-BBDE-6234222696C6}" destId="{16ED94C3-481E-4DFF-9E8E-A6E25AAAE7FC}" srcOrd="1" destOrd="0" presId="urn:microsoft.com/office/officeart/2005/8/layout/orgChart1"/>
    <dgm:cxn modelId="{117D0283-2DB1-4998-9394-0CFA5F562C20}" type="presParOf" srcId="{D05B8E9D-801B-4FD2-96C6-3256620F09FC}" destId="{E5E8FD03-BFB5-4AD5-A2CD-9FB7A0151568}" srcOrd="1" destOrd="0" presId="urn:microsoft.com/office/officeart/2005/8/layout/orgChart1"/>
    <dgm:cxn modelId="{52BA2790-7CFE-4A50-95BF-AD7594E44B21}" type="presParOf" srcId="{D05B8E9D-801B-4FD2-96C6-3256620F09FC}" destId="{56F14631-EF4F-437E-8337-B91CD27B6C4B}" srcOrd="2" destOrd="0" presId="urn:microsoft.com/office/officeart/2005/8/layout/orgChart1"/>
    <dgm:cxn modelId="{E68FB1F2-3C3E-4AE3-9EB0-5318996255AC}" type="presParOf" srcId="{AA20E12C-1075-4AFD-B9E9-90F168D3C5DD}" destId="{A5914150-D4C5-4F73-BBD0-76BD9590289C}" srcOrd="2" destOrd="0" presId="urn:microsoft.com/office/officeart/2005/8/layout/orgChart1"/>
    <dgm:cxn modelId="{0620A155-CC93-4714-BDD4-14F693875C63}" type="presParOf" srcId="{B85EC8E2-E4C6-45FF-823F-9561CB5501AF}" destId="{C4D77BE1-63B6-4B28-93C4-C01F5503D31F}" srcOrd="2" destOrd="0" presId="urn:microsoft.com/office/officeart/2005/8/layout/orgChart1"/>
    <dgm:cxn modelId="{4CB62E66-49E8-47B7-8A66-71CC38E498E9}" type="presParOf" srcId="{B85EC8E2-E4C6-45FF-823F-9561CB5501AF}" destId="{F74F13C3-9D73-4B1C-934F-DC3B63FA78E2}" srcOrd="3" destOrd="0" presId="urn:microsoft.com/office/officeart/2005/8/layout/orgChart1"/>
    <dgm:cxn modelId="{7ADB4896-61C2-49C8-B7D5-29325FA0B6FB}" type="presParOf" srcId="{F74F13C3-9D73-4B1C-934F-DC3B63FA78E2}" destId="{850D508B-F31D-4220-87BE-E91E49DCD3AF}" srcOrd="0" destOrd="0" presId="urn:microsoft.com/office/officeart/2005/8/layout/orgChart1"/>
    <dgm:cxn modelId="{E845E735-7C02-4F97-ACE7-BE0922A93E32}" type="presParOf" srcId="{850D508B-F31D-4220-87BE-E91E49DCD3AF}" destId="{BD7860D6-7EA8-4F58-BA08-21BD45E0FAF7}" srcOrd="0" destOrd="0" presId="urn:microsoft.com/office/officeart/2005/8/layout/orgChart1"/>
    <dgm:cxn modelId="{E55BC129-3CF2-419D-A21E-4D2AACEADD3A}" type="presParOf" srcId="{850D508B-F31D-4220-87BE-E91E49DCD3AF}" destId="{700870AB-E198-4436-A2CA-4772CEB106B9}" srcOrd="1" destOrd="0" presId="urn:microsoft.com/office/officeart/2005/8/layout/orgChart1"/>
    <dgm:cxn modelId="{CE0CA666-B2D1-4C49-8A9F-4437FFFBD1FE}" type="presParOf" srcId="{F74F13C3-9D73-4B1C-934F-DC3B63FA78E2}" destId="{4D09ECF5-DCD6-46BD-81E7-0B51124BEDF5}" srcOrd="1" destOrd="0" presId="urn:microsoft.com/office/officeart/2005/8/layout/orgChart1"/>
    <dgm:cxn modelId="{98177FE4-E195-4292-80CB-0BB3CDC33F10}" type="presParOf" srcId="{4D09ECF5-DCD6-46BD-81E7-0B51124BEDF5}" destId="{212D8CED-6CDF-46E9-8CC0-4F0C68C68452}" srcOrd="0" destOrd="0" presId="urn:microsoft.com/office/officeart/2005/8/layout/orgChart1"/>
    <dgm:cxn modelId="{CE1504DD-CE62-4201-A86C-BD0321625CDA}" type="presParOf" srcId="{4D09ECF5-DCD6-46BD-81E7-0B51124BEDF5}" destId="{EC61971D-10EB-4EFB-B133-1DDF284B67B3}" srcOrd="1" destOrd="0" presId="urn:microsoft.com/office/officeart/2005/8/layout/orgChart1"/>
    <dgm:cxn modelId="{FAB98FE1-3148-4ABA-962C-690FFF34AC95}" type="presParOf" srcId="{EC61971D-10EB-4EFB-B133-1DDF284B67B3}" destId="{F3CC83B1-2D1A-457B-926C-2434989AEDD5}" srcOrd="0" destOrd="0" presId="urn:microsoft.com/office/officeart/2005/8/layout/orgChart1"/>
    <dgm:cxn modelId="{E7C08322-3C8D-446B-BD1A-8D3BC65C681D}" type="presParOf" srcId="{F3CC83B1-2D1A-457B-926C-2434989AEDD5}" destId="{0BD78BB9-E1D3-47BC-AB8E-39B9E42F0E4C}" srcOrd="0" destOrd="0" presId="urn:microsoft.com/office/officeart/2005/8/layout/orgChart1"/>
    <dgm:cxn modelId="{3C8D55A6-A354-48B7-BE47-C1BAC18554B2}" type="presParOf" srcId="{F3CC83B1-2D1A-457B-926C-2434989AEDD5}" destId="{1D8D7A35-4004-498B-95F5-682FE15A58F2}" srcOrd="1" destOrd="0" presId="urn:microsoft.com/office/officeart/2005/8/layout/orgChart1"/>
    <dgm:cxn modelId="{4EE9C52F-DB4E-442F-B590-F4B97E252B41}" type="presParOf" srcId="{EC61971D-10EB-4EFB-B133-1DDF284B67B3}" destId="{89EA365E-0470-4C6D-A2AC-4BDD0ED72D91}" srcOrd="1" destOrd="0" presId="urn:microsoft.com/office/officeart/2005/8/layout/orgChart1"/>
    <dgm:cxn modelId="{09127A2C-887E-4E1B-8851-A2ABACE71A9D}" type="presParOf" srcId="{89EA365E-0470-4C6D-A2AC-4BDD0ED72D91}" destId="{84FD0FC0-D208-4446-9EE1-C9378F816B5A}" srcOrd="0" destOrd="0" presId="urn:microsoft.com/office/officeart/2005/8/layout/orgChart1"/>
    <dgm:cxn modelId="{1E9330CC-5041-4E3E-9B8B-51E1D3B57C56}" type="presParOf" srcId="{89EA365E-0470-4C6D-A2AC-4BDD0ED72D91}" destId="{F8E26F44-312E-43B2-A886-221FD8BF7984}" srcOrd="1" destOrd="0" presId="urn:microsoft.com/office/officeart/2005/8/layout/orgChart1"/>
    <dgm:cxn modelId="{3EF2FB97-3757-462A-95D0-B1198DB55915}" type="presParOf" srcId="{F8E26F44-312E-43B2-A886-221FD8BF7984}" destId="{85425BEB-BFEC-4CE2-B821-DA2CA7117C6A}" srcOrd="0" destOrd="0" presId="urn:microsoft.com/office/officeart/2005/8/layout/orgChart1"/>
    <dgm:cxn modelId="{98E796F9-0CD5-4ADC-AF8F-8C4ED761078B}" type="presParOf" srcId="{85425BEB-BFEC-4CE2-B821-DA2CA7117C6A}" destId="{4837C149-0D83-4B30-9C10-EA4B42C978A6}" srcOrd="0" destOrd="0" presId="urn:microsoft.com/office/officeart/2005/8/layout/orgChart1"/>
    <dgm:cxn modelId="{2D890D9E-DF87-4B2D-A586-277143143A92}" type="presParOf" srcId="{85425BEB-BFEC-4CE2-B821-DA2CA7117C6A}" destId="{08A40082-1563-411F-82A3-13E3530C8F1F}" srcOrd="1" destOrd="0" presId="urn:microsoft.com/office/officeart/2005/8/layout/orgChart1"/>
    <dgm:cxn modelId="{871AC470-B870-42BB-A66B-50B1DA52247D}" type="presParOf" srcId="{F8E26F44-312E-43B2-A886-221FD8BF7984}" destId="{2B1D3EF1-3377-4CCC-9F85-DC36DD66B61C}" srcOrd="1" destOrd="0" presId="urn:microsoft.com/office/officeart/2005/8/layout/orgChart1"/>
    <dgm:cxn modelId="{EC111A87-3744-489C-A64F-841E53798C58}" type="presParOf" srcId="{2B1D3EF1-3377-4CCC-9F85-DC36DD66B61C}" destId="{6E288A84-FD7B-4B82-AFF3-1668DC01BE31}" srcOrd="0" destOrd="0" presId="urn:microsoft.com/office/officeart/2005/8/layout/orgChart1"/>
    <dgm:cxn modelId="{4E866D9B-0D08-4051-8CA2-FA12A15C926E}" type="presParOf" srcId="{2B1D3EF1-3377-4CCC-9F85-DC36DD66B61C}" destId="{356A7B9E-C4E8-4AFC-B079-9F9E2CDAB5E5}" srcOrd="1" destOrd="0" presId="urn:microsoft.com/office/officeart/2005/8/layout/orgChart1"/>
    <dgm:cxn modelId="{00881AF6-B55C-4B20-8BB6-6440A0768AE2}" type="presParOf" srcId="{356A7B9E-C4E8-4AFC-B079-9F9E2CDAB5E5}" destId="{7C192DE6-9303-4435-A53F-E238C9451ADC}" srcOrd="0" destOrd="0" presId="urn:microsoft.com/office/officeart/2005/8/layout/orgChart1"/>
    <dgm:cxn modelId="{B39AD74A-1F9D-44D2-B126-5F905ECA11B7}" type="presParOf" srcId="{7C192DE6-9303-4435-A53F-E238C9451ADC}" destId="{E5EE65A8-864A-4A10-97BD-E1A3170A4DD7}" srcOrd="0" destOrd="0" presId="urn:microsoft.com/office/officeart/2005/8/layout/orgChart1"/>
    <dgm:cxn modelId="{A317F48B-CCA3-4517-B6FD-2339AB6C4206}" type="presParOf" srcId="{7C192DE6-9303-4435-A53F-E238C9451ADC}" destId="{5A838F2B-2E5E-42A8-99D1-593B30893F93}" srcOrd="1" destOrd="0" presId="urn:microsoft.com/office/officeart/2005/8/layout/orgChart1"/>
    <dgm:cxn modelId="{76405046-EE99-4CF3-84BE-B62548078BE2}" type="presParOf" srcId="{356A7B9E-C4E8-4AFC-B079-9F9E2CDAB5E5}" destId="{114B3C43-FE6C-4BFC-B6AA-AC5B580EE1D9}" srcOrd="1" destOrd="0" presId="urn:microsoft.com/office/officeart/2005/8/layout/orgChart1"/>
    <dgm:cxn modelId="{62E2371A-BF73-4F8A-94E8-F71A560916F1}" type="presParOf" srcId="{356A7B9E-C4E8-4AFC-B079-9F9E2CDAB5E5}" destId="{B889CC4B-CE5A-48A3-BE31-B8C6332064D1}" srcOrd="2" destOrd="0" presId="urn:microsoft.com/office/officeart/2005/8/layout/orgChart1"/>
    <dgm:cxn modelId="{D0A3C607-47F8-43DE-9F4E-C647F2018681}" type="presParOf" srcId="{2B1D3EF1-3377-4CCC-9F85-DC36DD66B61C}" destId="{181E799B-9D84-4E80-89A5-C6209B4E4F6D}" srcOrd="2" destOrd="0" presId="urn:microsoft.com/office/officeart/2005/8/layout/orgChart1"/>
    <dgm:cxn modelId="{1118CBF0-AE85-4853-8963-1D79DA023F75}" type="presParOf" srcId="{2B1D3EF1-3377-4CCC-9F85-DC36DD66B61C}" destId="{13E3E269-1E64-42DC-A659-D504E31EF76F}" srcOrd="3" destOrd="0" presId="urn:microsoft.com/office/officeart/2005/8/layout/orgChart1"/>
    <dgm:cxn modelId="{90F0810D-80E9-406E-BB64-B27F453831F4}" type="presParOf" srcId="{13E3E269-1E64-42DC-A659-D504E31EF76F}" destId="{88D6AE5F-1C5A-431E-86BF-FE9733CD301E}" srcOrd="0" destOrd="0" presId="urn:microsoft.com/office/officeart/2005/8/layout/orgChart1"/>
    <dgm:cxn modelId="{6A81EBDF-C816-4910-B5AD-B4AE63974041}" type="presParOf" srcId="{88D6AE5F-1C5A-431E-86BF-FE9733CD301E}" destId="{9015AF19-8BDA-4B97-8FC5-3B1BAC85008A}" srcOrd="0" destOrd="0" presId="urn:microsoft.com/office/officeart/2005/8/layout/orgChart1"/>
    <dgm:cxn modelId="{90C6B254-127A-4BDE-AA7D-FAF51C068655}" type="presParOf" srcId="{88D6AE5F-1C5A-431E-86BF-FE9733CD301E}" destId="{09034A74-5671-46FF-A998-0B590874B17F}" srcOrd="1" destOrd="0" presId="urn:microsoft.com/office/officeart/2005/8/layout/orgChart1"/>
    <dgm:cxn modelId="{F8A59A2E-7596-4D4E-8FD6-AFD62769A169}" type="presParOf" srcId="{13E3E269-1E64-42DC-A659-D504E31EF76F}" destId="{F147CD42-D8D8-4AEA-9C53-288216EFBC8E}" srcOrd="1" destOrd="0" presId="urn:microsoft.com/office/officeart/2005/8/layout/orgChart1"/>
    <dgm:cxn modelId="{B7E07AB5-7018-4CAC-B3EB-3A9FEBDCF823}" type="presParOf" srcId="{13E3E269-1E64-42DC-A659-D504E31EF76F}" destId="{B7F0F7B4-AF9F-41A9-BDC8-982B438B8E35}" srcOrd="2" destOrd="0" presId="urn:microsoft.com/office/officeart/2005/8/layout/orgChart1"/>
    <dgm:cxn modelId="{FD92B4E4-5AB7-4D34-A605-B9C534A15B6A}" type="presParOf" srcId="{2B1D3EF1-3377-4CCC-9F85-DC36DD66B61C}" destId="{CCC5FE6A-950F-49BE-B474-A1BCCC1FA757}" srcOrd="4" destOrd="0" presId="urn:microsoft.com/office/officeart/2005/8/layout/orgChart1"/>
    <dgm:cxn modelId="{55F1552C-14B3-4F64-9F35-3D8FDD8B8DE9}" type="presParOf" srcId="{2B1D3EF1-3377-4CCC-9F85-DC36DD66B61C}" destId="{59572231-933F-4180-A0D5-CB03E07B4593}" srcOrd="5" destOrd="0" presId="urn:microsoft.com/office/officeart/2005/8/layout/orgChart1"/>
    <dgm:cxn modelId="{E57E9A4D-F4D0-4C63-8EFE-B32C989F4D3E}" type="presParOf" srcId="{59572231-933F-4180-A0D5-CB03E07B4593}" destId="{F28E26C7-6A2F-43A8-90F1-06F887AB46D1}" srcOrd="0" destOrd="0" presId="urn:microsoft.com/office/officeart/2005/8/layout/orgChart1"/>
    <dgm:cxn modelId="{0C07E40A-37E5-45C3-9980-AF41D39C897F}" type="presParOf" srcId="{F28E26C7-6A2F-43A8-90F1-06F887AB46D1}" destId="{37BDE71F-3BDB-43B8-BE50-2C1BFCDC64BD}" srcOrd="0" destOrd="0" presId="urn:microsoft.com/office/officeart/2005/8/layout/orgChart1"/>
    <dgm:cxn modelId="{D9C8ED68-5796-4512-81E0-1ACEE877F19A}" type="presParOf" srcId="{F28E26C7-6A2F-43A8-90F1-06F887AB46D1}" destId="{5788FE02-FD34-4B5E-A1F7-1FBC0BE74648}" srcOrd="1" destOrd="0" presId="urn:microsoft.com/office/officeart/2005/8/layout/orgChart1"/>
    <dgm:cxn modelId="{78E238FA-74F1-4387-9E40-2CFC3D92D439}" type="presParOf" srcId="{59572231-933F-4180-A0D5-CB03E07B4593}" destId="{A97F5710-F26C-4225-BEFA-5624AACD3CD3}" srcOrd="1" destOrd="0" presId="urn:microsoft.com/office/officeart/2005/8/layout/orgChart1"/>
    <dgm:cxn modelId="{FBDF4383-AA2C-462C-BBA0-797625465289}" type="presParOf" srcId="{59572231-933F-4180-A0D5-CB03E07B4593}" destId="{139C08C9-5AF1-4F52-985F-AE57BDF8D266}" srcOrd="2" destOrd="0" presId="urn:microsoft.com/office/officeart/2005/8/layout/orgChart1"/>
    <dgm:cxn modelId="{9CAAE68B-B688-427D-94BA-0AD41235E3E1}" type="presParOf" srcId="{F8E26F44-312E-43B2-A886-221FD8BF7984}" destId="{45DCB143-83D7-4BD9-9C06-DF21EE95AEB7}" srcOrd="2" destOrd="0" presId="urn:microsoft.com/office/officeart/2005/8/layout/orgChart1"/>
    <dgm:cxn modelId="{43B6534B-8F04-4EB0-8C26-AA7D60E4ED07}" type="presParOf" srcId="{89EA365E-0470-4C6D-A2AC-4BDD0ED72D91}" destId="{0988A3D0-E9BB-4BAB-BCF4-202C463582E8}" srcOrd="2" destOrd="0" presId="urn:microsoft.com/office/officeart/2005/8/layout/orgChart1"/>
    <dgm:cxn modelId="{236D60DD-C381-4A43-9CA4-7AD6F9B2BA0C}" type="presParOf" srcId="{89EA365E-0470-4C6D-A2AC-4BDD0ED72D91}" destId="{3DFC3B18-A19D-4710-9997-71C7B0AF45AA}" srcOrd="3" destOrd="0" presId="urn:microsoft.com/office/officeart/2005/8/layout/orgChart1"/>
    <dgm:cxn modelId="{676E9E49-A234-4C0D-B8AC-DD5071ECD131}" type="presParOf" srcId="{3DFC3B18-A19D-4710-9997-71C7B0AF45AA}" destId="{AAD2D6DB-A110-447B-9CBE-84EE8658593D}" srcOrd="0" destOrd="0" presId="urn:microsoft.com/office/officeart/2005/8/layout/orgChart1"/>
    <dgm:cxn modelId="{9E155FBD-B5E4-4475-8FEF-5C49667FA4F1}" type="presParOf" srcId="{AAD2D6DB-A110-447B-9CBE-84EE8658593D}" destId="{4DB096DF-2C42-4617-B474-F030787E1863}" srcOrd="0" destOrd="0" presId="urn:microsoft.com/office/officeart/2005/8/layout/orgChart1"/>
    <dgm:cxn modelId="{83C6EE72-9851-4674-B91B-CD2810053855}" type="presParOf" srcId="{AAD2D6DB-A110-447B-9CBE-84EE8658593D}" destId="{10BA1281-8520-4BF6-A1AE-F8A155B30674}" srcOrd="1" destOrd="0" presId="urn:microsoft.com/office/officeart/2005/8/layout/orgChart1"/>
    <dgm:cxn modelId="{F67C9BE0-17DD-4330-966F-92668B7E489F}" type="presParOf" srcId="{3DFC3B18-A19D-4710-9997-71C7B0AF45AA}" destId="{B20AADE3-787F-4453-8506-A74503BE380C}" srcOrd="1" destOrd="0" presId="urn:microsoft.com/office/officeart/2005/8/layout/orgChart1"/>
    <dgm:cxn modelId="{A97742C4-67AC-4448-A791-7F1508603D45}" type="presParOf" srcId="{3DFC3B18-A19D-4710-9997-71C7B0AF45AA}" destId="{04CB4124-FE41-466C-820A-B38168B36598}" srcOrd="2" destOrd="0" presId="urn:microsoft.com/office/officeart/2005/8/layout/orgChart1"/>
    <dgm:cxn modelId="{D60A2B93-C0EC-49AD-B7A2-FEE500FECBBC}" type="presParOf" srcId="{EC61971D-10EB-4EFB-B133-1DDF284B67B3}" destId="{CE5009AA-5319-492B-A855-A37D29597147}" srcOrd="2" destOrd="0" presId="urn:microsoft.com/office/officeart/2005/8/layout/orgChart1"/>
    <dgm:cxn modelId="{6C302387-F685-46AB-BA3F-FAF9927848E5}" type="presParOf" srcId="{4D09ECF5-DCD6-46BD-81E7-0B51124BEDF5}" destId="{D5FFF6A3-289F-46A8-9239-B398AA2AFC7C}" srcOrd="2" destOrd="0" presId="urn:microsoft.com/office/officeart/2005/8/layout/orgChart1"/>
    <dgm:cxn modelId="{7F542736-3459-4AEA-9076-FAEEB0913969}" type="presParOf" srcId="{4D09ECF5-DCD6-46BD-81E7-0B51124BEDF5}" destId="{54BEC0BC-2E67-419C-8436-420713DAABC0}" srcOrd="3" destOrd="0" presId="urn:microsoft.com/office/officeart/2005/8/layout/orgChart1"/>
    <dgm:cxn modelId="{3B684D0B-66A1-4E6E-8BB3-03E92BE7862C}" type="presParOf" srcId="{54BEC0BC-2E67-419C-8436-420713DAABC0}" destId="{C2E66BB2-45FE-44CF-81FE-982255FE04CE}" srcOrd="0" destOrd="0" presId="urn:microsoft.com/office/officeart/2005/8/layout/orgChart1"/>
    <dgm:cxn modelId="{60218C2D-7C05-4ACC-90F2-31EE22E3DE67}" type="presParOf" srcId="{C2E66BB2-45FE-44CF-81FE-982255FE04CE}" destId="{3EA962E7-E686-4FCF-A5ED-7035438869A8}" srcOrd="0" destOrd="0" presId="urn:microsoft.com/office/officeart/2005/8/layout/orgChart1"/>
    <dgm:cxn modelId="{EEF65106-6081-450A-A64F-C5C3808D102A}" type="presParOf" srcId="{C2E66BB2-45FE-44CF-81FE-982255FE04CE}" destId="{E943C3E9-336F-4453-B735-3227D8465D23}" srcOrd="1" destOrd="0" presId="urn:microsoft.com/office/officeart/2005/8/layout/orgChart1"/>
    <dgm:cxn modelId="{370A42A6-D644-4230-9A06-ABAB1542A516}" type="presParOf" srcId="{54BEC0BC-2E67-419C-8436-420713DAABC0}" destId="{D7535EA9-1BB2-4616-B22F-FE0B02DA2C10}" srcOrd="1" destOrd="0" presId="urn:microsoft.com/office/officeart/2005/8/layout/orgChart1"/>
    <dgm:cxn modelId="{09CB99F8-51CB-4B0E-B87A-BEA3FA9C15B3}" type="presParOf" srcId="{D7535EA9-1BB2-4616-B22F-FE0B02DA2C10}" destId="{AEC96432-BEA0-4804-8CC6-6D4B9F25A05D}" srcOrd="0" destOrd="0" presId="urn:microsoft.com/office/officeart/2005/8/layout/orgChart1"/>
    <dgm:cxn modelId="{C5C66BFB-032C-4170-91DC-2DAA308E5AFC}" type="presParOf" srcId="{D7535EA9-1BB2-4616-B22F-FE0B02DA2C10}" destId="{CB4B1603-2C38-4DBB-8732-F47D4C9B7E31}" srcOrd="1" destOrd="0" presId="urn:microsoft.com/office/officeart/2005/8/layout/orgChart1"/>
    <dgm:cxn modelId="{85611817-5B29-44BC-B3B3-1AAFFA8A58EF}" type="presParOf" srcId="{CB4B1603-2C38-4DBB-8732-F47D4C9B7E31}" destId="{94767B10-F2B4-40DC-8E60-7DC6F2563B66}" srcOrd="0" destOrd="0" presId="urn:microsoft.com/office/officeart/2005/8/layout/orgChart1"/>
    <dgm:cxn modelId="{E54F6B84-7712-4D6B-A138-E9B546E699B9}" type="presParOf" srcId="{94767B10-F2B4-40DC-8E60-7DC6F2563B66}" destId="{627FE620-8BB6-4340-B0F9-DAD33865792E}" srcOrd="0" destOrd="0" presId="urn:microsoft.com/office/officeart/2005/8/layout/orgChart1"/>
    <dgm:cxn modelId="{BC5E335D-50AA-4C1F-AC3C-F8F61D6C3087}" type="presParOf" srcId="{94767B10-F2B4-40DC-8E60-7DC6F2563B66}" destId="{0CDE9590-A307-46A7-84C7-06A0A0D0EAFD}" srcOrd="1" destOrd="0" presId="urn:microsoft.com/office/officeart/2005/8/layout/orgChart1"/>
    <dgm:cxn modelId="{EB0A7BFF-D006-4963-AF7A-DEE5822AD2D2}" type="presParOf" srcId="{CB4B1603-2C38-4DBB-8732-F47D4C9B7E31}" destId="{1F7717D7-398D-43D1-8AF7-C1CD47A945A5}" srcOrd="1" destOrd="0" presId="urn:microsoft.com/office/officeart/2005/8/layout/orgChart1"/>
    <dgm:cxn modelId="{9F974068-03FB-41AE-987E-4A0E933A7036}" type="presParOf" srcId="{CB4B1603-2C38-4DBB-8732-F47D4C9B7E31}" destId="{65ECD310-8342-40C6-BD73-507214B57FE1}" srcOrd="2" destOrd="0" presId="urn:microsoft.com/office/officeart/2005/8/layout/orgChart1"/>
    <dgm:cxn modelId="{4FA65996-5520-41C8-8194-CDAC69DBB8D9}" type="presParOf" srcId="{D7535EA9-1BB2-4616-B22F-FE0B02DA2C10}" destId="{E61F55DB-5EE8-43D9-877E-1573F82BA949}" srcOrd="2" destOrd="0" presId="urn:microsoft.com/office/officeart/2005/8/layout/orgChart1"/>
    <dgm:cxn modelId="{EA7FDC34-F2B4-4B3B-BB0C-56628FC4B162}" type="presParOf" srcId="{D7535EA9-1BB2-4616-B22F-FE0B02DA2C10}" destId="{50AA06BA-0E5C-4940-A628-FFF26FF1D5AA}" srcOrd="3" destOrd="0" presId="urn:microsoft.com/office/officeart/2005/8/layout/orgChart1"/>
    <dgm:cxn modelId="{18BC8181-8129-4188-8935-3194E5003A85}" type="presParOf" srcId="{50AA06BA-0E5C-4940-A628-FFF26FF1D5AA}" destId="{8B9982AF-1C34-4F5E-AD58-95C62F28FAFA}" srcOrd="0" destOrd="0" presId="urn:microsoft.com/office/officeart/2005/8/layout/orgChart1"/>
    <dgm:cxn modelId="{618D1089-228D-4323-BD60-108E4B8E89A5}" type="presParOf" srcId="{8B9982AF-1C34-4F5E-AD58-95C62F28FAFA}" destId="{5E36B4AE-77AA-4E6B-A5CB-102DC19E3541}" srcOrd="0" destOrd="0" presId="urn:microsoft.com/office/officeart/2005/8/layout/orgChart1"/>
    <dgm:cxn modelId="{6FB6E08F-CA8D-4E6E-A921-3A079BCD06DE}" type="presParOf" srcId="{8B9982AF-1C34-4F5E-AD58-95C62F28FAFA}" destId="{EA2E0A6D-CB64-4164-9E51-2C898AAD903C}" srcOrd="1" destOrd="0" presId="urn:microsoft.com/office/officeart/2005/8/layout/orgChart1"/>
    <dgm:cxn modelId="{D0788F13-9321-429D-B7A1-7A069E3CF3C4}" type="presParOf" srcId="{50AA06BA-0E5C-4940-A628-FFF26FF1D5AA}" destId="{B68A9149-91ED-4F17-A45A-13DB905AD388}" srcOrd="1" destOrd="0" presId="urn:microsoft.com/office/officeart/2005/8/layout/orgChart1"/>
    <dgm:cxn modelId="{70AB118E-2D2A-46CD-9757-85A4C77F4F15}" type="presParOf" srcId="{50AA06BA-0E5C-4940-A628-FFF26FF1D5AA}" destId="{71C13DB2-0AA1-46DD-8599-A7DDA6DD3090}" srcOrd="2" destOrd="0" presId="urn:microsoft.com/office/officeart/2005/8/layout/orgChart1"/>
    <dgm:cxn modelId="{A212CEE6-C555-4878-9174-72A67830F89A}" type="presParOf" srcId="{D7535EA9-1BB2-4616-B22F-FE0B02DA2C10}" destId="{90B9633E-18AC-48BA-9B60-C0126F20EBD3}" srcOrd="4" destOrd="0" presId="urn:microsoft.com/office/officeart/2005/8/layout/orgChart1"/>
    <dgm:cxn modelId="{513DA300-B918-430E-9360-7B4A0B28757E}" type="presParOf" srcId="{D7535EA9-1BB2-4616-B22F-FE0B02DA2C10}" destId="{C7E4C28D-5EF5-49A0-AA21-45792E8BA94F}" srcOrd="5" destOrd="0" presId="urn:microsoft.com/office/officeart/2005/8/layout/orgChart1"/>
    <dgm:cxn modelId="{0E642E02-9FB1-4739-813B-9C054EF46214}" type="presParOf" srcId="{C7E4C28D-5EF5-49A0-AA21-45792E8BA94F}" destId="{00E4A4E8-F1DC-4ABF-ACE0-98F9871EAA06}" srcOrd="0" destOrd="0" presId="urn:microsoft.com/office/officeart/2005/8/layout/orgChart1"/>
    <dgm:cxn modelId="{99468ACA-D032-474C-97BD-14E2B17EA17E}" type="presParOf" srcId="{00E4A4E8-F1DC-4ABF-ACE0-98F9871EAA06}" destId="{CCB1D8FF-DA64-4293-8F2F-B7F19284E3E0}" srcOrd="0" destOrd="0" presId="urn:microsoft.com/office/officeart/2005/8/layout/orgChart1"/>
    <dgm:cxn modelId="{F6C98014-4664-437B-83A3-4F94486734CA}" type="presParOf" srcId="{00E4A4E8-F1DC-4ABF-ACE0-98F9871EAA06}" destId="{E20489D9-C19C-4677-B384-72D178266F40}" srcOrd="1" destOrd="0" presId="urn:microsoft.com/office/officeart/2005/8/layout/orgChart1"/>
    <dgm:cxn modelId="{B09075EE-2EA5-46EB-BA8F-081483C24249}" type="presParOf" srcId="{C7E4C28D-5EF5-49A0-AA21-45792E8BA94F}" destId="{7BE1F1E1-5772-4E9A-9C12-A8E8A8E7B387}" srcOrd="1" destOrd="0" presId="urn:microsoft.com/office/officeart/2005/8/layout/orgChart1"/>
    <dgm:cxn modelId="{C320BEBA-6A28-4C95-8F0E-68F2564C37D9}" type="presParOf" srcId="{C7E4C28D-5EF5-49A0-AA21-45792E8BA94F}" destId="{BB84DCFC-FA10-4EB5-8D62-16C79C334BDD}" srcOrd="2" destOrd="0" presId="urn:microsoft.com/office/officeart/2005/8/layout/orgChart1"/>
    <dgm:cxn modelId="{38BB8552-3D76-493B-AF10-87570CBA2C3E}" type="presParOf" srcId="{54BEC0BC-2E67-419C-8436-420713DAABC0}" destId="{4AB62F35-7784-41E4-905A-1EFE31A48A78}" srcOrd="2" destOrd="0" presId="urn:microsoft.com/office/officeart/2005/8/layout/orgChart1"/>
    <dgm:cxn modelId="{62BADCC6-B581-470B-97C3-7D926B987D02}" type="presParOf" srcId="{F74F13C3-9D73-4B1C-934F-DC3B63FA78E2}" destId="{7C29152A-40E9-4990-A04E-5EB43D6100E6}" srcOrd="2" destOrd="0" presId="urn:microsoft.com/office/officeart/2005/8/layout/orgChart1"/>
    <dgm:cxn modelId="{6117F409-5EF7-449B-98CA-65D00224B05B}" type="presParOf" srcId="{B85EC8E2-E4C6-45FF-823F-9561CB5501AF}" destId="{51494A04-A222-4931-B9BF-D9AA0EFBB648}" srcOrd="4" destOrd="0" presId="urn:microsoft.com/office/officeart/2005/8/layout/orgChart1"/>
    <dgm:cxn modelId="{3A29DE09-9FE4-4672-AE43-1ECE8D01644F}" type="presParOf" srcId="{B85EC8E2-E4C6-45FF-823F-9561CB5501AF}" destId="{C4C5FD86-5363-47DE-9356-9A75810AC115}" srcOrd="5" destOrd="0" presId="urn:microsoft.com/office/officeart/2005/8/layout/orgChart1"/>
    <dgm:cxn modelId="{BE180ED0-EF7D-4369-B205-F68F99121FB4}" type="presParOf" srcId="{C4C5FD86-5363-47DE-9356-9A75810AC115}" destId="{9C06C871-2AAD-4708-B79C-A9DE8FAEE086}" srcOrd="0" destOrd="0" presId="urn:microsoft.com/office/officeart/2005/8/layout/orgChart1"/>
    <dgm:cxn modelId="{444FE1CE-2BB8-458A-A2AE-6477EDDB62BD}" type="presParOf" srcId="{9C06C871-2AAD-4708-B79C-A9DE8FAEE086}" destId="{3DB33031-D0C6-4820-894B-D98612477BF9}" srcOrd="0" destOrd="0" presId="urn:microsoft.com/office/officeart/2005/8/layout/orgChart1"/>
    <dgm:cxn modelId="{620E2288-A524-49FF-8386-2E918ABAEA6A}" type="presParOf" srcId="{9C06C871-2AAD-4708-B79C-A9DE8FAEE086}" destId="{79F240BF-D1AB-4000-8FEB-0747BA1D12B5}" srcOrd="1" destOrd="0" presId="urn:microsoft.com/office/officeart/2005/8/layout/orgChart1"/>
    <dgm:cxn modelId="{479A17F0-7E95-448C-880A-854B45CE774A}" type="presParOf" srcId="{C4C5FD86-5363-47DE-9356-9A75810AC115}" destId="{7BFD6756-B801-4B45-B4F6-3A24BF3BC5C3}" srcOrd="1" destOrd="0" presId="urn:microsoft.com/office/officeart/2005/8/layout/orgChart1"/>
    <dgm:cxn modelId="{7206ABA6-38F4-4ED2-B460-E5DCCD39805F}" type="presParOf" srcId="{7BFD6756-B801-4B45-B4F6-3A24BF3BC5C3}" destId="{30FB114B-EABF-4C82-8E04-8716B0433246}" srcOrd="0" destOrd="0" presId="urn:microsoft.com/office/officeart/2005/8/layout/orgChart1"/>
    <dgm:cxn modelId="{3EE5B07E-0458-4D7D-ABCB-FF19EAF78813}" type="presParOf" srcId="{7BFD6756-B801-4B45-B4F6-3A24BF3BC5C3}" destId="{51298463-7B97-4411-8D63-BD8A7636116C}" srcOrd="1" destOrd="0" presId="urn:microsoft.com/office/officeart/2005/8/layout/orgChart1"/>
    <dgm:cxn modelId="{2816C740-38DA-497F-A83B-D0CEEC2560D8}" type="presParOf" srcId="{51298463-7B97-4411-8D63-BD8A7636116C}" destId="{8BE46525-FFCC-491D-8A78-4B962C673149}" srcOrd="0" destOrd="0" presId="urn:microsoft.com/office/officeart/2005/8/layout/orgChart1"/>
    <dgm:cxn modelId="{793EBD5B-A18E-469B-8E8C-5FDAD89FAACA}" type="presParOf" srcId="{8BE46525-FFCC-491D-8A78-4B962C673149}" destId="{D2054002-B16A-475D-A469-B3E56E15E3CD}" srcOrd="0" destOrd="0" presId="urn:microsoft.com/office/officeart/2005/8/layout/orgChart1"/>
    <dgm:cxn modelId="{885DC853-99BB-43F7-9AF7-980FD1FB818C}" type="presParOf" srcId="{8BE46525-FFCC-491D-8A78-4B962C673149}" destId="{A704A4AD-4A1D-4DEF-AB6D-757A08DC62EA}" srcOrd="1" destOrd="0" presId="urn:microsoft.com/office/officeart/2005/8/layout/orgChart1"/>
    <dgm:cxn modelId="{AAB036D9-1B0D-4B5D-8C5D-34991CBA6121}" type="presParOf" srcId="{51298463-7B97-4411-8D63-BD8A7636116C}" destId="{0D4D72CA-2875-4C0E-ACF7-0BEABDA1F7FA}" srcOrd="1" destOrd="0" presId="urn:microsoft.com/office/officeart/2005/8/layout/orgChart1"/>
    <dgm:cxn modelId="{8E289334-5112-4FDB-AAEB-B34E3A63DB3C}" type="presParOf" srcId="{51298463-7B97-4411-8D63-BD8A7636116C}" destId="{8B668B58-88A4-497B-8ACE-1CF64F2EE05F}" srcOrd="2" destOrd="0" presId="urn:microsoft.com/office/officeart/2005/8/layout/orgChart1"/>
    <dgm:cxn modelId="{1BAA4208-CFE2-4306-9907-8B9B6F0472BC}" type="presParOf" srcId="{C4C5FD86-5363-47DE-9356-9A75810AC115}" destId="{2957E595-8049-4512-85E9-FC1705B91A7B}" srcOrd="2" destOrd="0" presId="urn:microsoft.com/office/officeart/2005/8/layout/orgChart1"/>
    <dgm:cxn modelId="{E0A1B9F7-C0C1-4AB1-B0BE-C2D0BA70C392}" type="presParOf" srcId="{0C1FEB53-8783-4D0F-B6FE-A40238614A9F}" destId="{EAF2D78E-B8D6-4B15-BFD9-080F3D0440AF}" srcOrd="2" destOrd="0" presId="urn:microsoft.com/office/officeart/2005/8/layout/orgChart1"/>
    <dgm:cxn modelId="{6D6D159A-4DC4-4BD5-BF75-953234E46246}" type="presParOf" srcId="{5D603195-A9B4-4D3E-AC11-2AC7A982EBA9}" destId="{24C36516-FFCB-4163-B8BC-B5C8785242E0}" srcOrd="4" destOrd="0" presId="urn:microsoft.com/office/officeart/2005/8/layout/orgChart1"/>
    <dgm:cxn modelId="{FE83C213-3D09-485F-97F2-0B974F323ADA}" type="presParOf" srcId="{5D603195-A9B4-4D3E-AC11-2AC7A982EBA9}" destId="{ACE03AFE-9385-4E90-B651-C183FBEDE9C2}" srcOrd="5" destOrd="0" presId="urn:microsoft.com/office/officeart/2005/8/layout/orgChart1"/>
    <dgm:cxn modelId="{1BCFCB32-7A84-422F-8173-62BA98280EFA}" type="presParOf" srcId="{ACE03AFE-9385-4E90-B651-C183FBEDE9C2}" destId="{B479FDB9-165D-418B-81D9-B2E7ADC87006}" srcOrd="0" destOrd="0" presId="urn:microsoft.com/office/officeart/2005/8/layout/orgChart1"/>
    <dgm:cxn modelId="{7D27876E-2E43-4CD1-8F0F-9706700C2F84}" type="presParOf" srcId="{B479FDB9-165D-418B-81D9-B2E7ADC87006}" destId="{89B129CB-1FA0-4CF7-8CFB-D549AFA4230F}" srcOrd="0" destOrd="0" presId="urn:microsoft.com/office/officeart/2005/8/layout/orgChart1"/>
    <dgm:cxn modelId="{49F8783C-F86B-46CB-9462-E1915C5650EA}" type="presParOf" srcId="{B479FDB9-165D-418B-81D9-B2E7ADC87006}" destId="{93EAD834-BEDD-47FA-9005-6A5284DEFA9C}" srcOrd="1" destOrd="0" presId="urn:microsoft.com/office/officeart/2005/8/layout/orgChart1"/>
    <dgm:cxn modelId="{C89C3963-08B2-493C-87AE-332D3B2B77C5}" type="presParOf" srcId="{ACE03AFE-9385-4E90-B651-C183FBEDE9C2}" destId="{669EAD3F-D4CB-4281-B846-3BD8DE2CEBEC}" srcOrd="1" destOrd="0" presId="urn:microsoft.com/office/officeart/2005/8/layout/orgChart1"/>
    <dgm:cxn modelId="{531572D1-911C-48E9-A050-C070DDD047C8}" type="presParOf" srcId="{669EAD3F-D4CB-4281-B846-3BD8DE2CEBEC}" destId="{21A87364-0748-45E0-AF02-F16C31AA357F}" srcOrd="0" destOrd="0" presId="urn:microsoft.com/office/officeart/2005/8/layout/orgChart1"/>
    <dgm:cxn modelId="{0D4D32E7-7ECC-4C42-A725-26F4B3610DFC}" type="presParOf" srcId="{669EAD3F-D4CB-4281-B846-3BD8DE2CEBEC}" destId="{BF282C14-C3E3-487C-8CB7-46C85F9C4D95}" srcOrd="1" destOrd="0" presId="urn:microsoft.com/office/officeart/2005/8/layout/orgChart1"/>
    <dgm:cxn modelId="{1C1E07FA-ECA2-4936-B75A-4C0409EFBF43}" type="presParOf" srcId="{BF282C14-C3E3-487C-8CB7-46C85F9C4D95}" destId="{BBE2CB6B-709D-4019-A971-84E63984F1AA}" srcOrd="0" destOrd="0" presId="urn:microsoft.com/office/officeart/2005/8/layout/orgChart1"/>
    <dgm:cxn modelId="{D0CE5B72-1403-4D94-AF35-DC3B34719A08}" type="presParOf" srcId="{BBE2CB6B-709D-4019-A971-84E63984F1AA}" destId="{35E8FD85-FD71-470D-AB19-1EFE15373949}" srcOrd="0" destOrd="0" presId="urn:microsoft.com/office/officeart/2005/8/layout/orgChart1"/>
    <dgm:cxn modelId="{247FE64A-B754-41F0-AD8F-66E6634C53CF}" type="presParOf" srcId="{BBE2CB6B-709D-4019-A971-84E63984F1AA}" destId="{EAE13BE3-6BE6-4F7B-B843-7EA5877ACA8E}" srcOrd="1" destOrd="0" presId="urn:microsoft.com/office/officeart/2005/8/layout/orgChart1"/>
    <dgm:cxn modelId="{F5E955A1-39A1-4E22-933F-699FB251DD22}" type="presParOf" srcId="{BF282C14-C3E3-487C-8CB7-46C85F9C4D95}" destId="{1A10F744-EC11-46AA-92D5-D043D15992AF}" srcOrd="1" destOrd="0" presId="urn:microsoft.com/office/officeart/2005/8/layout/orgChart1"/>
    <dgm:cxn modelId="{7C59813D-5F65-4911-B06B-2EF308F8279E}" type="presParOf" srcId="{BF282C14-C3E3-487C-8CB7-46C85F9C4D95}" destId="{50B197CF-0BA3-47C3-9B4D-8823B49C225E}" srcOrd="2" destOrd="0" presId="urn:microsoft.com/office/officeart/2005/8/layout/orgChart1"/>
    <dgm:cxn modelId="{9E091B98-08DD-4AF6-86B7-C27CDF473AD7}" type="presParOf" srcId="{669EAD3F-D4CB-4281-B846-3BD8DE2CEBEC}" destId="{2B7C0608-477C-4700-9318-CB657E24EA81}" srcOrd="2" destOrd="0" presId="urn:microsoft.com/office/officeart/2005/8/layout/orgChart1"/>
    <dgm:cxn modelId="{2D4F15A8-4265-4B82-ABC1-92AD648CA7E3}" type="presParOf" srcId="{669EAD3F-D4CB-4281-B846-3BD8DE2CEBEC}" destId="{A03076A7-A4C6-491F-BAF0-C3DB411ED489}" srcOrd="3" destOrd="0" presId="urn:microsoft.com/office/officeart/2005/8/layout/orgChart1"/>
    <dgm:cxn modelId="{7D890669-B88F-4357-93BA-39A77F00DA74}" type="presParOf" srcId="{A03076A7-A4C6-491F-BAF0-C3DB411ED489}" destId="{5658DA2E-BD52-45E1-9378-CE9D7C6E525A}" srcOrd="0" destOrd="0" presId="urn:microsoft.com/office/officeart/2005/8/layout/orgChart1"/>
    <dgm:cxn modelId="{D879F6D0-73BF-4D1A-9E1C-514D26289B72}" type="presParOf" srcId="{5658DA2E-BD52-45E1-9378-CE9D7C6E525A}" destId="{C354AA33-3F3F-4338-86BE-F4B2103C0C2F}" srcOrd="0" destOrd="0" presId="urn:microsoft.com/office/officeart/2005/8/layout/orgChart1"/>
    <dgm:cxn modelId="{1B86E686-CDDA-44D8-8D1E-6A8CB7E66DCA}" type="presParOf" srcId="{5658DA2E-BD52-45E1-9378-CE9D7C6E525A}" destId="{5BA232CA-42AE-4DA8-9990-49DB08A80367}" srcOrd="1" destOrd="0" presId="urn:microsoft.com/office/officeart/2005/8/layout/orgChart1"/>
    <dgm:cxn modelId="{EABBDB0B-14E2-4FCC-B81D-1728D0B8EC2A}" type="presParOf" srcId="{A03076A7-A4C6-491F-BAF0-C3DB411ED489}" destId="{F02BF354-1AE2-45DB-9AC3-4F791633E372}" srcOrd="1" destOrd="0" presId="urn:microsoft.com/office/officeart/2005/8/layout/orgChart1"/>
    <dgm:cxn modelId="{70144AE1-E15B-44DC-9C96-5C2E13E740B5}" type="presParOf" srcId="{A03076A7-A4C6-491F-BAF0-C3DB411ED489}" destId="{1EB871F1-4ABF-4F1E-AFCE-94E280E02913}" srcOrd="2" destOrd="0" presId="urn:microsoft.com/office/officeart/2005/8/layout/orgChart1"/>
    <dgm:cxn modelId="{686C6066-FF16-430C-A140-0923E634CE3F}" type="presParOf" srcId="{669EAD3F-D4CB-4281-B846-3BD8DE2CEBEC}" destId="{8E971609-A7A7-4DC2-A26B-2B6042803D1D}" srcOrd="4" destOrd="0" presId="urn:microsoft.com/office/officeart/2005/8/layout/orgChart1"/>
    <dgm:cxn modelId="{D3AC11DF-F5A0-4186-9ADB-F6F5EC4E8B55}" type="presParOf" srcId="{669EAD3F-D4CB-4281-B846-3BD8DE2CEBEC}" destId="{2BAE3FB2-5D3F-4523-B2A0-F1E88125633C}" srcOrd="5" destOrd="0" presId="urn:microsoft.com/office/officeart/2005/8/layout/orgChart1"/>
    <dgm:cxn modelId="{1F13B509-7437-4CA6-AA0D-532C58D6C750}" type="presParOf" srcId="{2BAE3FB2-5D3F-4523-B2A0-F1E88125633C}" destId="{B99EFD87-A17D-4367-8B1E-FB8A4C7B241E}" srcOrd="0" destOrd="0" presId="urn:microsoft.com/office/officeart/2005/8/layout/orgChart1"/>
    <dgm:cxn modelId="{3DE6FC69-524C-4FCC-AB1E-0D0383AB1204}" type="presParOf" srcId="{B99EFD87-A17D-4367-8B1E-FB8A4C7B241E}" destId="{9FF63B71-8295-450B-A79A-02A2A3F2435A}" srcOrd="0" destOrd="0" presId="urn:microsoft.com/office/officeart/2005/8/layout/orgChart1"/>
    <dgm:cxn modelId="{F3EEC859-E151-4CD5-844B-222078F391DE}" type="presParOf" srcId="{B99EFD87-A17D-4367-8B1E-FB8A4C7B241E}" destId="{1BD01467-C897-407F-903C-34DF93392912}" srcOrd="1" destOrd="0" presId="urn:microsoft.com/office/officeart/2005/8/layout/orgChart1"/>
    <dgm:cxn modelId="{F7B71392-78FB-4C1F-ACFC-507D8E09340A}" type="presParOf" srcId="{2BAE3FB2-5D3F-4523-B2A0-F1E88125633C}" destId="{1D7419D9-BE6F-4882-A2D9-DA393C8B5636}" srcOrd="1" destOrd="0" presId="urn:microsoft.com/office/officeart/2005/8/layout/orgChart1"/>
    <dgm:cxn modelId="{11AD4A10-7411-47C4-9B42-FEE31A525D9B}" type="presParOf" srcId="{2BAE3FB2-5D3F-4523-B2A0-F1E88125633C}" destId="{BD865B69-4A09-466F-BC7B-D6759E32FCA0}" srcOrd="2" destOrd="0" presId="urn:microsoft.com/office/officeart/2005/8/layout/orgChart1"/>
    <dgm:cxn modelId="{F3EC387D-7B48-4594-BA16-D7EC7C1CEE51}" type="presParOf" srcId="{669EAD3F-D4CB-4281-B846-3BD8DE2CEBEC}" destId="{0BF40EAC-1427-4594-8BBB-0BFFFE1E18BD}" srcOrd="6" destOrd="0" presId="urn:microsoft.com/office/officeart/2005/8/layout/orgChart1"/>
    <dgm:cxn modelId="{C333C62E-61CA-4AE1-BBE2-414D6724106C}" type="presParOf" srcId="{669EAD3F-D4CB-4281-B846-3BD8DE2CEBEC}" destId="{43D8A7A3-C210-4948-AA77-75F0EE146F03}" srcOrd="7" destOrd="0" presId="urn:microsoft.com/office/officeart/2005/8/layout/orgChart1"/>
    <dgm:cxn modelId="{0DC937B0-EBCD-4022-8B7E-702379412C75}" type="presParOf" srcId="{43D8A7A3-C210-4948-AA77-75F0EE146F03}" destId="{F6FE660B-8C2D-4D55-AD1D-48A7AF2CF4DF}" srcOrd="0" destOrd="0" presId="urn:microsoft.com/office/officeart/2005/8/layout/orgChart1"/>
    <dgm:cxn modelId="{7499FD37-6340-44A6-B671-F205EDA878E5}" type="presParOf" srcId="{F6FE660B-8C2D-4D55-AD1D-48A7AF2CF4DF}" destId="{24EF30A4-4AE6-4ECE-BB95-8AEE604DE159}" srcOrd="0" destOrd="0" presId="urn:microsoft.com/office/officeart/2005/8/layout/orgChart1"/>
    <dgm:cxn modelId="{EFCE43F2-B93C-4D84-B56D-ED40E89488AF}" type="presParOf" srcId="{F6FE660B-8C2D-4D55-AD1D-48A7AF2CF4DF}" destId="{75BBAB33-CE59-44E3-95A6-E1BC6EF0553E}" srcOrd="1" destOrd="0" presId="urn:microsoft.com/office/officeart/2005/8/layout/orgChart1"/>
    <dgm:cxn modelId="{3D8B55B3-3D19-4FE7-928C-B1E6A4955C9A}" type="presParOf" srcId="{43D8A7A3-C210-4948-AA77-75F0EE146F03}" destId="{0F967EED-A8DD-49EF-9FA9-3128D228954D}" srcOrd="1" destOrd="0" presId="urn:microsoft.com/office/officeart/2005/8/layout/orgChart1"/>
    <dgm:cxn modelId="{132A31F0-138F-4C6B-A824-06EF0D684B94}" type="presParOf" srcId="{43D8A7A3-C210-4948-AA77-75F0EE146F03}" destId="{F26E1C4D-DCA2-4BAA-8F1A-8D481A7C65E7}" srcOrd="2" destOrd="0" presId="urn:microsoft.com/office/officeart/2005/8/layout/orgChart1"/>
    <dgm:cxn modelId="{89F92B04-0F6B-48A9-9DDF-080981FB2D94}" type="presParOf" srcId="{669EAD3F-D4CB-4281-B846-3BD8DE2CEBEC}" destId="{F0829207-F300-4F08-9EC2-5B19ECBD847D}" srcOrd="8" destOrd="0" presId="urn:microsoft.com/office/officeart/2005/8/layout/orgChart1"/>
    <dgm:cxn modelId="{19465F50-B7DA-4412-8D77-08F83188FD99}" type="presParOf" srcId="{669EAD3F-D4CB-4281-B846-3BD8DE2CEBEC}" destId="{5B8BEB37-B9E1-42B1-A989-4F66C0B3903D}" srcOrd="9" destOrd="0" presId="urn:microsoft.com/office/officeart/2005/8/layout/orgChart1"/>
    <dgm:cxn modelId="{A46EB764-EEFB-45DF-BA22-B62981C0F8C1}" type="presParOf" srcId="{5B8BEB37-B9E1-42B1-A989-4F66C0B3903D}" destId="{C18E1C8D-FC78-462B-971A-B766A133F16C}" srcOrd="0" destOrd="0" presId="urn:microsoft.com/office/officeart/2005/8/layout/orgChart1"/>
    <dgm:cxn modelId="{58923B35-E547-4DC2-9007-6D5561CFFA93}" type="presParOf" srcId="{C18E1C8D-FC78-462B-971A-B766A133F16C}" destId="{6BCDEC55-7763-4174-8B05-FB3007B76C57}" srcOrd="0" destOrd="0" presId="urn:microsoft.com/office/officeart/2005/8/layout/orgChart1"/>
    <dgm:cxn modelId="{6D9A05CA-1204-49B2-AF9E-1577DCEEC455}" type="presParOf" srcId="{C18E1C8D-FC78-462B-971A-B766A133F16C}" destId="{04890060-276D-4BB9-82A7-C8DB09BFBCF2}" srcOrd="1" destOrd="0" presId="urn:microsoft.com/office/officeart/2005/8/layout/orgChart1"/>
    <dgm:cxn modelId="{906D3954-D7E7-445D-AAE1-76051DE3C229}" type="presParOf" srcId="{5B8BEB37-B9E1-42B1-A989-4F66C0B3903D}" destId="{9991864B-0849-4002-A3C5-EE6483A42F82}" srcOrd="1" destOrd="0" presId="urn:microsoft.com/office/officeart/2005/8/layout/orgChart1"/>
    <dgm:cxn modelId="{7F70C28F-01F7-4ADE-AB4A-809AD332046C}" type="presParOf" srcId="{9991864B-0849-4002-A3C5-EE6483A42F82}" destId="{4521DE81-3132-4363-BB0A-D196486602AF}" srcOrd="0" destOrd="0" presId="urn:microsoft.com/office/officeart/2005/8/layout/orgChart1"/>
    <dgm:cxn modelId="{43DD91F5-9419-4F6D-A40D-4ECAB07DD193}" type="presParOf" srcId="{9991864B-0849-4002-A3C5-EE6483A42F82}" destId="{55983870-52CC-4539-B99B-B2A1B3C635B8}" srcOrd="1" destOrd="0" presId="urn:microsoft.com/office/officeart/2005/8/layout/orgChart1"/>
    <dgm:cxn modelId="{F8CD0FDF-D2E7-4C08-BB24-69B2AF45E87F}" type="presParOf" srcId="{55983870-52CC-4539-B99B-B2A1B3C635B8}" destId="{413A6233-4837-42DB-95D6-1A5626D466D4}" srcOrd="0" destOrd="0" presId="urn:microsoft.com/office/officeart/2005/8/layout/orgChart1"/>
    <dgm:cxn modelId="{14CB8243-DE26-46D0-8DE9-7B8A1F82C4DC}" type="presParOf" srcId="{413A6233-4837-42DB-95D6-1A5626D466D4}" destId="{F301106C-565C-4D40-988E-B35092CD0B81}" srcOrd="0" destOrd="0" presId="urn:microsoft.com/office/officeart/2005/8/layout/orgChart1"/>
    <dgm:cxn modelId="{9A5966EE-7B80-4A85-8C31-8B78A7AE9182}" type="presParOf" srcId="{413A6233-4837-42DB-95D6-1A5626D466D4}" destId="{209BEB3B-5189-4128-90C8-0D9FA393CE85}" srcOrd="1" destOrd="0" presId="urn:microsoft.com/office/officeart/2005/8/layout/orgChart1"/>
    <dgm:cxn modelId="{6DC1CBAC-E061-4440-BDC8-6A082D245743}" type="presParOf" srcId="{55983870-52CC-4539-B99B-B2A1B3C635B8}" destId="{E47D1327-823B-4EB0-B851-0F984EB4499D}" srcOrd="1" destOrd="0" presId="urn:microsoft.com/office/officeart/2005/8/layout/orgChart1"/>
    <dgm:cxn modelId="{AA4DEEF1-DE80-4A60-A21A-7028BF71743E}" type="presParOf" srcId="{55983870-52CC-4539-B99B-B2A1B3C635B8}" destId="{30C6E9B4-61E7-4AE0-BE14-2D1CBB8889D6}" srcOrd="2" destOrd="0" presId="urn:microsoft.com/office/officeart/2005/8/layout/orgChart1"/>
    <dgm:cxn modelId="{28E4E8C7-0199-4EDB-BBAB-5B79EB462264}" type="presParOf" srcId="{9991864B-0849-4002-A3C5-EE6483A42F82}" destId="{793777F3-8585-4D47-BB5C-B1D3F8A5B155}" srcOrd="2" destOrd="0" presId="urn:microsoft.com/office/officeart/2005/8/layout/orgChart1"/>
    <dgm:cxn modelId="{C875D7AA-483C-4560-AECC-09E07028960E}" type="presParOf" srcId="{9991864B-0849-4002-A3C5-EE6483A42F82}" destId="{45985F2C-ED32-4FBD-A6AB-344B43213A4D}" srcOrd="3" destOrd="0" presId="urn:microsoft.com/office/officeart/2005/8/layout/orgChart1"/>
    <dgm:cxn modelId="{C451B81B-F7A6-4E77-BC59-DCA6FAA4F8B9}" type="presParOf" srcId="{45985F2C-ED32-4FBD-A6AB-344B43213A4D}" destId="{6569DE8E-F6FE-44B9-9F71-DF4A777087D0}" srcOrd="0" destOrd="0" presId="urn:microsoft.com/office/officeart/2005/8/layout/orgChart1"/>
    <dgm:cxn modelId="{C8F71F0F-6AAE-4E6E-A97B-8C6EB626654E}" type="presParOf" srcId="{6569DE8E-F6FE-44B9-9F71-DF4A777087D0}" destId="{D145CB0F-16B6-4F81-896E-C05F6151EC82}" srcOrd="0" destOrd="0" presId="urn:microsoft.com/office/officeart/2005/8/layout/orgChart1"/>
    <dgm:cxn modelId="{38700DC4-2909-43A2-9B2F-C1F50864F3D8}" type="presParOf" srcId="{6569DE8E-F6FE-44B9-9F71-DF4A777087D0}" destId="{DF4FE49C-5E61-45FA-B90E-361ADBD553E5}" srcOrd="1" destOrd="0" presId="urn:microsoft.com/office/officeart/2005/8/layout/orgChart1"/>
    <dgm:cxn modelId="{E9A95513-EEE0-41F5-A53F-A41601EB4B99}" type="presParOf" srcId="{45985F2C-ED32-4FBD-A6AB-344B43213A4D}" destId="{6633E0F9-B877-4E46-808C-DE8C8EDA6FFC}" srcOrd="1" destOrd="0" presId="urn:microsoft.com/office/officeart/2005/8/layout/orgChart1"/>
    <dgm:cxn modelId="{560FBFEA-DF70-402D-B0E0-C2D2324355ED}" type="presParOf" srcId="{45985F2C-ED32-4FBD-A6AB-344B43213A4D}" destId="{C051FCEE-8DB6-47AA-866B-2F5E547750CC}" srcOrd="2" destOrd="0" presId="urn:microsoft.com/office/officeart/2005/8/layout/orgChart1"/>
    <dgm:cxn modelId="{6E0FE3D5-C9CF-427A-B529-B01630ECF423}" type="presParOf" srcId="{5B8BEB37-B9E1-42B1-A989-4F66C0B3903D}" destId="{C82A65D9-20E2-48E9-822C-98B5348EE856}" srcOrd="2" destOrd="0" presId="urn:microsoft.com/office/officeart/2005/8/layout/orgChart1"/>
    <dgm:cxn modelId="{878BC32C-C5D9-40B8-A357-2C5E945382D6}" type="presParOf" srcId="{ACE03AFE-9385-4E90-B651-C183FBEDE9C2}" destId="{3925D619-EA62-4596-91B9-6D8DD2837CFD}" srcOrd="2" destOrd="0" presId="urn:microsoft.com/office/officeart/2005/8/layout/orgChart1"/>
    <dgm:cxn modelId="{33BBF174-A634-4C83-8670-AD5685C027F1}" type="presParOf" srcId="{E0C85573-A1D8-4870-A224-058E706CBF3E}" destId="{17B4D912-C23A-41F6-B3CC-845889C2ED48}" srcOrd="2" destOrd="0" presId="urn:microsoft.com/office/officeart/2005/8/layout/orgChart1"/>
    <dgm:cxn modelId="{D421A485-5BBB-4414-90F9-0BC231E6F12D}" type="presParOf" srcId="{17B4D912-C23A-41F6-B3CC-845889C2ED48}" destId="{EF0FA4D6-273F-4237-806F-FA5D949CD2FD}" srcOrd="0" destOrd="0" presId="urn:microsoft.com/office/officeart/2005/8/layout/orgChart1"/>
    <dgm:cxn modelId="{6259CD16-B469-4E50-8DA7-BCF71856CDB9}" type="presParOf" srcId="{17B4D912-C23A-41F6-B3CC-845889C2ED48}" destId="{ABD8867B-1618-49A8-93CC-DA0F946AD859}" srcOrd="1" destOrd="0" presId="urn:microsoft.com/office/officeart/2005/8/layout/orgChart1"/>
    <dgm:cxn modelId="{2B0FC746-B650-4AFF-8312-D5B7750B90AC}" type="presParOf" srcId="{ABD8867B-1618-49A8-93CC-DA0F946AD859}" destId="{DF26630C-CA20-4DC0-B1F3-78EF1E732644}" srcOrd="0" destOrd="0" presId="urn:microsoft.com/office/officeart/2005/8/layout/orgChart1"/>
    <dgm:cxn modelId="{EC35A353-83F1-44A3-B77E-6D54A17A73B9}" type="presParOf" srcId="{DF26630C-CA20-4DC0-B1F3-78EF1E732644}" destId="{AFD7929B-5EC2-4A6A-8D1F-CCD490CAF75F}" srcOrd="0" destOrd="0" presId="urn:microsoft.com/office/officeart/2005/8/layout/orgChart1"/>
    <dgm:cxn modelId="{682F8AF5-6ABF-48DE-BB42-B6055E5C6327}" type="presParOf" srcId="{DF26630C-CA20-4DC0-B1F3-78EF1E732644}" destId="{DA582E26-1548-467F-8B93-55AB87CDAF53}" srcOrd="1" destOrd="0" presId="urn:microsoft.com/office/officeart/2005/8/layout/orgChart1"/>
    <dgm:cxn modelId="{B83A9A12-F4FB-4117-9BF5-0C53B61B5EB8}" type="presParOf" srcId="{ABD8867B-1618-49A8-93CC-DA0F946AD859}" destId="{E067229B-B12D-4AA7-AC52-ACD8B5286CBA}" srcOrd="1" destOrd="0" presId="urn:microsoft.com/office/officeart/2005/8/layout/orgChart1"/>
    <dgm:cxn modelId="{255D5B3D-555F-45F7-9421-7938BA0AAF05}" type="presParOf" srcId="{ABD8867B-1618-49A8-93CC-DA0F946AD859}" destId="{051ED69B-5636-43A1-9321-97A13DDB19B2}" srcOrd="2" destOrd="0" presId="urn:microsoft.com/office/officeart/2005/8/layout/orgChart1"/>
    <dgm:cxn modelId="{175FC304-1CD3-4401-A2E4-AEBC4209633C}" type="presParOf" srcId="{17B4D912-C23A-41F6-B3CC-845889C2ED48}" destId="{A22D7713-87BC-4B82-B147-EF911D98B3F9}" srcOrd="2" destOrd="0" presId="urn:microsoft.com/office/officeart/2005/8/layout/orgChart1"/>
    <dgm:cxn modelId="{1BDD7E53-9E0E-4BD7-A266-ECEF4E823A83}" type="presParOf" srcId="{17B4D912-C23A-41F6-B3CC-845889C2ED48}" destId="{D92DBF9E-2AD4-4203-814C-EAC94FE5FBD7}" srcOrd="3" destOrd="0" presId="urn:microsoft.com/office/officeart/2005/8/layout/orgChart1"/>
    <dgm:cxn modelId="{281106EA-5A51-469C-BE5C-08B0EA5D6E41}" type="presParOf" srcId="{D92DBF9E-2AD4-4203-814C-EAC94FE5FBD7}" destId="{C81D1815-EB1B-42A9-9B95-1F9E2C9240CF}" srcOrd="0" destOrd="0" presId="urn:microsoft.com/office/officeart/2005/8/layout/orgChart1"/>
    <dgm:cxn modelId="{F1270F7D-0D43-4279-A061-CFFD52E8011F}" type="presParOf" srcId="{C81D1815-EB1B-42A9-9B95-1F9E2C9240CF}" destId="{4131013D-157A-4F8B-9657-968055E456D2}" srcOrd="0" destOrd="0" presId="urn:microsoft.com/office/officeart/2005/8/layout/orgChart1"/>
    <dgm:cxn modelId="{9775B480-2087-4514-AA4B-E5CCEBE48967}" type="presParOf" srcId="{C81D1815-EB1B-42A9-9B95-1F9E2C9240CF}" destId="{1844EE11-E6D2-4A35-8860-B549E9AD4EE9}" srcOrd="1" destOrd="0" presId="urn:microsoft.com/office/officeart/2005/8/layout/orgChart1"/>
    <dgm:cxn modelId="{64BEEA89-B8C6-44FE-8065-E6CBCB4314F3}" type="presParOf" srcId="{D92DBF9E-2AD4-4203-814C-EAC94FE5FBD7}" destId="{38EAA0CB-5D10-4EB2-AB80-F3E31C3F5E45}" srcOrd="1" destOrd="0" presId="urn:microsoft.com/office/officeart/2005/8/layout/orgChart1"/>
    <dgm:cxn modelId="{7B69EEEA-CC33-4062-A9AB-CBB734C2B651}" type="presParOf" srcId="{D92DBF9E-2AD4-4203-814C-EAC94FE5FBD7}" destId="{F98A25AF-ACA1-44A6-93D9-683D7DC6202F}" srcOrd="2" destOrd="0" presId="urn:microsoft.com/office/officeart/2005/8/layout/orgChart1"/>
    <dgm:cxn modelId="{9B1E784D-A416-4985-BC23-89E7D676ADDA}" type="presParOf" srcId="{F98A25AF-ACA1-44A6-93D9-683D7DC6202F}" destId="{37AE2DA4-E372-4090-B74A-1943C03B2DF1}" srcOrd="0" destOrd="0" presId="urn:microsoft.com/office/officeart/2005/8/layout/orgChart1"/>
    <dgm:cxn modelId="{3CDBB312-5FB3-48EF-A906-648E9196B784}" type="presParOf" srcId="{F98A25AF-ACA1-44A6-93D9-683D7DC6202F}" destId="{49011FCA-8329-48BB-BE70-F3B86BCFE6CF}" srcOrd="1" destOrd="0" presId="urn:microsoft.com/office/officeart/2005/8/layout/orgChart1"/>
    <dgm:cxn modelId="{15A7933D-CF08-4596-A049-49B48971A09B}" type="presParOf" srcId="{49011FCA-8329-48BB-BE70-F3B86BCFE6CF}" destId="{ED5569F3-1D23-4F0B-A0B6-36CAFA68DFAF}" srcOrd="0" destOrd="0" presId="urn:microsoft.com/office/officeart/2005/8/layout/orgChart1"/>
    <dgm:cxn modelId="{155ED8BB-4BD7-4C6B-A068-F41BDD10B830}" type="presParOf" srcId="{ED5569F3-1D23-4F0B-A0B6-36CAFA68DFAF}" destId="{1EE52A8C-7D2C-4F37-9568-861EED5DFB1A}" srcOrd="0" destOrd="0" presId="urn:microsoft.com/office/officeart/2005/8/layout/orgChart1"/>
    <dgm:cxn modelId="{C305CE3A-901B-4C39-B172-D8579B20C9C4}" type="presParOf" srcId="{ED5569F3-1D23-4F0B-A0B6-36CAFA68DFAF}" destId="{3CA5AEB9-1DE7-4D81-9440-8BD5B46208D2}" srcOrd="1" destOrd="0" presId="urn:microsoft.com/office/officeart/2005/8/layout/orgChart1"/>
    <dgm:cxn modelId="{F6144CF5-8768-43DC-8C45-3135B39404E9}" type="presParOf" srcId="{49011FCA-8329-48BB-BE70-F3B86BCFE6CF}" destId="{E33DA2C5-E3FA-4397-A198-04DC7849D95C}" srcOrd="1" destOrd="0" presId="urn:microsoft.com/office/officeart/2005/8/layout/orgChart1"/>
    <dgm:cxn modelId="{90177268-C6A2-439F-A823-8DC6D9E1CD8B}" type="presParOf" srcId="{49011FCA-8329-48BB-BE70-F3B86BCFE6CF}" destId="{930A4790-E7A4-48A7-8005-519B39347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F4187-552B-4A5D-978F-DC36F46A803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Operations</a:t>
          </a:r>
          <a:br>
            <a:rPr lang="en-US" dirty="0"/>
          </a:br>
          <a:r>
            <a:rPr lang="en-US" dirty="0"/>
            <a:t>Bureau</a:t>
          </a:r>
        </a:p>
      </dgm:t>
    </dgm:pt>
    <dgm:pt modelId="{22D2D6DB-972F-45CD-825F-BB948D34AA50}" type="parTrans" cxnId="{AD1FAC0B-4F84-4819-86E0-D109BD40DD3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ED5B636F-F627-4673-91A7-A8241E958ECE}" type="sibTrans" cxnId="{AD1FAC0B-4F84-4819-86E0-D109BD40DD3C}">
      <dgm:prSet/>
      <dgm:spPr/>
      <dgm:t>
        <a:bodyPr/>
        <a:lstStyle/>
        <a:p>
          <a:endParaRPr lang="en-US"/>
        </a:p>
      </dgm:t>
    </dgm:pt>
    <dgm:pt modelId="{EF0311F5-06D3-47AB-B0E4-E84F6A5B6773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Patrol</a:t>
          </a:r>
          <a:br>
            <a:rPr lang="en-US" dirty="0"/>
          </a:br>
          <a:r>
            <a:rPr lang="en-US" dirty="0"/>
            <a:t>Division</a:t>
          </a:r>
        </a:p>
      </dgm:t>
    </dgm:pt>
    <dgm:pt modelId="{0909E8E3-A35D-4ADF-A4F7-BFE96935DB75}" type="parTrans" cxnId="{60D53B20-235D-48DA-B482-7EE4F4C7201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D20419A-9E2B-4DDB-875C-42659C98C09E}" type="sibTrans" cxnId="{60D53B20-235D-48DA-B482-7EE4F4C72015}">
      <dgm:prSet/>
      <dgm:spPr/>
      <dgm:t>
        <a:bodyPr/>
        <a:lstStyle/>
        <a:p>
          <a:endParaRPr lang="en-US"/>
        </a:p>
      </dgm:t>
    </dgm:pt>
    <dgm:pt modelId="{CBF1FA7E-2E4D-4FA8-877D-08881B3B9BB1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Staff Duty</a:t>
          </a:r>
          <a:br>
            <a:rPr lang="en-US" dirty="0"/>
          </a:br>
          <a:r>
            <a:rPr lang="en-US" dirty="0"/>
            <a:t>Office</a:t>
          </a:r>
        </a:p>
      </dgm:t>
    </dgm:pt>
    <dgm:pt modelId="{1FBC8A13-DEA5-475B-B43D-645BEB2E5E3D}" type="parTrans" cxnId="{557F5F6C-6D55-4642-B4AD-14AFED792CF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9F85624-ADD3-4417-A514-9F2484F3A678}" type="sibTrans" cxnId="{557F5F6C-6D55-4642-B4AD-14AFED792CF5}">
      <dgm:prSet/>
      <dgm:spPr/>
      <dgm:t>
        <a:bodyPr/>
        <a:lstStyle/>
        <a:p>
          <a:endParaRPr lang="en-US"/>
        </a:p>
      </dgm:t>
    </dgm:pt>
    <dgm:pt modelId="{2BC130D1-5651-4556-B51D-9B1DFF2274A9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Patrol</a:t>
          </a:r>
          <a:br>
            <a:rPr lang="en-US" dirty="0"/>
          </a:br>
          <a:r>
            <a:rPr lang="en-US" dirty="0"/>
            <a:t>Sections</a:t>
          </a:r>
        </a:p>
      </dgm:t>
    </dgm:pt>
    <dgm:pt modelId="{C730D90C-3F9A-4711-B371-82E599221A46}" type="parTrans" cxnId="{2B2D5E9A-9F39-4753-8767-F796278B1F3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B25186D-7442-4A8F-83E9-E1AEA5EE0F72}" type="sibTrans" cxnId="{2B2D5E9A-9F39-4753-8767-F796278B1F39}">
      <dgm:prSet/>
      <dgm:spPr/>
      <dgm:t>
        <a:bodyPr/>
        <a:lstStyle/>
        <a:p>
          <a:endParaRPr lang="en-US"/>
        </a:p>
      </dgm:t>
    </dgm:pt>
    <dgm:pt modelId="{D926F7E2-D2EE-4380-9E3D-1569E0885168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Specialized Teams</a:t>
          </a:r>
        </a:p>
      </dgm:t>
    </dgm:pt>
    <dgm:pt modelId="{B9D4D0F4-ED83-4756-9CD6-91E5990CE2B8}" type="sibTrans" cxnId="{FF18949A-61DB-44D5-A75E-BFFA2AA0FBC1}">
      <dgm:prSet/>
      <dgm:spPr/>
      <dgm:t>
        <a:bodyPr/>
        <a:lstStyle/>
        <a:p>
          <a:endParaRPr lang="en-US"/>
        </a:p>
      </dgm:t>
    </dgm:pt>
    <dgm:pt modelId="{E5E472F5-63B4-45E6-8BB0-147526E8C376}" type="parTrans" cxnId="{FF18949A-61DB-44D5-A75E-BFFA2AA0FBC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8998481-C5FB-41B0-9C69-B1CE799D8C0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Lake</a:t>
          </a:r>
        </a:p>
      </dgm:t>
    </dgm:pt>
    <dgm:pt modelId="{C296D95F-C60A-43B7-9E1D-C24F0B5C0A14}" type="parTrans" cxnId="{2DF55A83-177F-4D2A-92C2-92071F3916E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1380013-0679-493F-A011-10FD000842CA}" type="sibTrans" cxnId="{2DF55A83-177F-4D2A-92C2-92071F3916E9}">
      <dgm:prSet/>
      <dgm:spPr/>
      <dgm:t>
        <a:bodyPr/>
        <a:lstStyle/>
        <a:p>
          <a:endParaRPr lang="en-US"/>
        </a:p>
      </dgm:t>
    </dgm:pt>
    <dgm:pt modelId="{BB0F44AF-59AD-4F47-A2E1-25A45A216CA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Genesee</a:t>
          </a:r>
        </a:p>
      </dgm:t>
    </dgm:pt>
    <dgm:pt modelId="{DF5C7893-DA3C-4A16-A434-20B546FC0A5B}" type="parTrans" cxnId="{98F8584B-9036-45C0-9D40-6522326252C3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A31C7ED-99B9-4593-9388-857D41E07A8B}" type="sibTrans" cxnId="{98F8584B-9036-45C0-9D40-6522326252C3}">
      <dgm:prSet/>
      <dgm:spPr/>
      <dgm:t>
        <a:bodyPr/>
        <a:lstStyle/>
        <a:p>
          <a:endParaRPr lang="en-US"/>
        </a:p>
      </dgm:t>
    </dgm:pt>
    <dgm:pt modelId="{D432A5DE-29F6-4F4B-A12A-4240A49BD683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Goodman</a:t>
          </a:r>
        </a:p>
      </dgm:t>
    </dgm:pt>
    <dgm:pt modelId="{F34E1871-D9C5-41D0-ABC1-4F2CB079DC49}" type="parTrans" cxnId="{DB59EB6E-38CB-4D9F-AF2D-2C48109A2D9A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D7CEA51-FCBF-4AD2-B1EB-5117B38FBF72}" type="sibTrans" cxnId="{DB59EB6E-38CB-4D9F-AF2D-2C48109A2D9A}">
      <dgm:prSet/>
      <dgm:spPr/>
      <dgm:t>
        <a:bodyPr/>
        <a:lstStyle/>
        <a:p>
          <a:endParaRPr lang="en-US"/>
        </a:p>
      </dgm:t>
    </dgm:pt>
    <dgm:pt modelId="{5A98B266-06FE-42EF-9DDC-1705D7263CA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Clinton</a:t>
          </a:r>
        </a:p>
      </dgm:t>
    </dgm:pt>
    <dgm:pt modelId="{6F08C0CA-C5EB-4D7A-B5E6-43D393D609C2}" type="parTrans" cxnId="{D465EFDF-53D3-452D-B4BA-16AC5D734807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50A5971-94BE-417A-BFF6-7196D659BB0F}" type="sibTrans" cxnId="{D465EFDF-53D3-452D-B4BA-16AC5D734807}">
      <dgm:prSet/>
      <dgm:spPr/>
      <dgm:t>
        <a:bodyPr/>
        <a:lstStyle/>
        <a:p>
          <a:endParaRPr lang="en-US"/>
        </a:p>
      </dgm:t>
    </dgm:pt>
    <dgm:pt modelId="{F8BC8811-8F0C-40C9-8427-4A6B2C8440D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Bomb</a:t>
          </a:r>
        </a:p>
      </dgm:t>
    </dgm:pt>
    <dgm:pt modelId="{ED87A863-F18C-4B3F-8F6F-9FC8486492C8}" type="parTrans" cxnId="{CFB45456-B744-405C-99A6-2553B61204CE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4397BD9-E2D5-4573-B0F5-527BA1565010}" type="sibTrans" cxnId="{CFB45456-B744-405C-99A6-2553B61204CE}">
      <dgm:prSet/>
      <dgm:spPr/>
      <dgm:t>
        <a:bodyPr/>
        <a:lstStyle/>
        <a:p>
          <a:endParaRPr lang="en-US"/>
        </a:p>
      </dgm:t>
    </dgm:pt>
    <dgm:pt modelId="{E3A55CB8-0430-4B2E-B85D-4A8F10E7EC9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Hostage Negotiations</a:t>
          </a:r>
        </a:p>
      </dgm:t>
    </dgm:pt>
    <dgm:pt modelId="{A136070E-90C5-4712-8CC1-D27FAD5577D1}" type="parTrans" cxnId="{18B20AC9-35B5-4CEA-A4F5-2133A70F27F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AFD4FA6-5BC0-48B1-8244-DFF369577AAB}" type="sibTrans" cxnId="{18B20AC9-35B5-4CEA-A4F5-2133A70F27F4}">
      <dgm:prSet/>
      <dgm:spPr/>
      <dgm:t>
        <a:bodyPr/>
        <a:lstStyle/>
        <a:p>
          <a:endParaRPr lang="en-US"/>
        </a:p>
      </dgm:t>
    </dgm:pt>
    <dgm:pt modelId="{EA91EA2E-3696-45DE-B77B-8B24598A34F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Mobile Field Force</a:t>
          </a:r>
        </a:p>
      </dgm:t>
    </dgm:pt>
    <dgm:pt modelId="{AC7064CC-72F9-4233-BB3D-ED066459AE7A}" type="parTrans" cxnId="{B4015BB2-590C-415B-8A37-3D887C6BA3F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E5A396E-B5E2-42A0-B8C9-B9BD2E4D7FBA}" type="sibTrans" cxnId="{B4015BB2-590C-415B-8A37-3D887C6BA3F6}">
      <dgm:prSet/>
      <dgm:spPr/>
      <dgm:t>
        <a:bodyPr/>
        <a:lstStyle/>
        <a:p>
          <a:endParaRPr lang="en-US"/>
        </a:p>
      </dgm:t>
    </dgm:pt>
    <dgm:pt modelId="{EF233740-B684-40B3-A21A-53DBF018F5A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SCUBA</a:t>
          </a:r>
        </a:p>
      </dgm:t>
    </dgm:pt>
    <dgm:pt modelId="{07D1420F-C78F-4257-B061-86C251B4EA39}" type="parTrans" cxnId="{A1FE2542-9491-4C5E-A7C4-C74081CA3673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83BEC78-5678-4F12-B2C8-2797669BBCEB}" type="sibTrans" cxnId="{A1FE2542-9491-4C5E-A7C4-C74081CA3673}">
      <dgm:prSet/>
      <dgm:spPr/>
      <dgm:t>
        <a:bodyPr/>
        <a:lstStyle/>
        <a:p>
          <a:endParaRPr lang="en-US"/>
        </a:p>
      </dgm:t>
    </dgm:pt>
    <dgm:pt modelId="{8F51B175-24FD-40AA-AF2A-DC9B55702C5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Events</a:t>
          </a:r>
          <a:br>
            <a:rPr lang="en-US" dirty="0"/>
          </a:br>
          <a:r>
            <a:rPr lang="en-US" dirty="0"/>
            <a:t>Unit</a:t>
          </a:r>
        </a:p>
      </dgm:t>
    </dgm:pt>
    <dgm:pt modelId="{4069B8F3-02F3-4DA0-8382-764C2AB67614}" type="parTrans" cxnId="{CDBB85A6-F7F3-4214-A2EE-11227B5E22D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65512D8-1F92-4075-BDCE-00FCEC9EEA0A}" type="sibTrans" cxnId="{CDBB85A6-F7F3-4214-A2EE-11227B5E22D2}">
      <dgm:prSet/>
      <dgm:spPr/>
      <dgm:t>
        <a:bodyPr/>
        <a:lstStyle/>
        <a:p>
          <a:endParaRPr lang="en-US"/>
        </a:p>
      </dgm:t>
    </dgm:pt>
    <dgm:pt modelId="{417AFAB4-DF4F-4D68-9CE2-7154EDFD0DE5}">
      <dgm:prSet/>
      <dgm:spPr/>
      <dgm:t>
        <a:bodyPr/>
        <a:lstStyle/>
        <a:p>
          <a:r>
            <a:rPr lang="en-US" dirty="0"/>
            <a:t>SWAT</a:t>
          </a:r>
        </a:p>
      </dgm:t>
    </dgm:pt>
    <dgm:pt modelId="{B1AF7E2E-1216-459F-ACE4-3576A8C8B718}" type="parTrans" cxnId="{F4C4B01F-BC51-4CA5-A6E3-F13AB5EDC20D}">
      <dgm:prSet/>
      <dgm:spPr/>
      <dgm:t>
        <a:bodyPr/>
        <a:lstStyle/>
        <a:p>
          <a:endParaRPr lang="en-US"/>
        </a:p>
      </dgm:t>
    </dgm:pt>
    <dgm:pt modelId="{49C2C1A6-5079-434F-993C-FCD23477906D}" type="sibTrans" cxnId="{F4C4B01F-BC51-4CA5-A6E3-F13AB5EDC20D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E42937-00DF-423B-BCE1-2CA3484E6B62}" type="pres">
      <dgm:prSet presAssocID="{93DF4187-552B-4A5D-978F-DC36F46A803B}" presName="hierRoot1" presStyleCnt="0">
        <dgm:presLayoutVars>
          <dgm:hierBranch val="init"/>
        </dgm:presLayoutVars>
      </dgm:prSet>
      <dgm:spPr/>
    </dgm:pt>
    <dgm:pt modelId="{1845DA29-9837-4441-9B53-88A48CD69E71}" type="pres">
      <dgm:prSet presAssocID="{93DF4187-552B-4A5D-978F-DC36F46A803B}" presName="rootComposite1" presStyleCnt="0"/>
      <dgm:spPr/>
    </dgm:pt>
    <dgm:pt modelId="{4A489B5B-43A6-49AD-839E-198F6F7856D7}" type="pres">
      <dgm:prSet presAssocID="{93DF4187-552B-4A5D-978F-DC36F46A803B}" presName="rootText1" presStyleLbl="node0" presStyleIdx="0" presStyleCnt="1">
        <dgm:presLayoutVars>
          <dgm:chPref val="3"/>
        </dgm:presLayoutVars>
      </dgm:prSet>
      <dgm:spPr/>
    </dgm:pt>
    <dgm:pt modelId="{76B12089-0539-47FC-AC79-15321F88E2B0}" type="pres">
      <dgm:prSet presAssocID="{93DF4187-552B-4A5D-978F-DC36F46A803B}" presName="rootConnector1" presStyleLbl="node1" presStyleIdx="0" presStyleCnt="0"/>
      <dgm:spPr/>
    </dgm:pt>
    <dgm:pt modelId="{FDC6084E-1DD7-4348-8EC0-835FBE00BBFF}" type="pres">
      <dgm:prSet presAssocID="{93DF4187-552B-4A5D-978F-DC36F46A803B}" presName="hierChild2" presStyleCnt="0"/>
      <dgm:spPr/>
    </dgm:pt>
    <dgm:pt modelId="{63690A7A-632F-45C8-B2E6-3CB4EE3304FD}" type="pres">
      <dgm:prSet presAssocID="{0909E8E3-A35D-4ADF-A4F7-BFE96935DB75}" presName="Name37" presStyleLbl="parChTrans1D2" presStyleIdx="0" presStyleCnt="3"/>
      <dgm:spPr/>
    </dgm:pt>
    <dgm:pt modelId="{DE9B379A-0716-48D5-A22B-A54F5312A085}" type="pres">
      <dgm:prSet presAssocID="{EF0311F5-06D3-47AB-B0E4-E84F6A5B6773}" presName="hierRoot2" presStyleCnt="0">
        <dgm:presLayoutVars>
          <dgm:hierBranch/>
        </dgm:presLayoutVars>
      </dgm:prSet>
      <dgm:spPr/>
    </dgm:pt>
    <dgm:pt modelId="{F907D736-8348-4C80-989B-5940FF2A0D91}" type="pres">
      <dgm:prSet presAssocID="{EF0311F5-06D3-47AB-B0E4-E84F6A5B6773}" presName="rootComposite" presStyleCnt="0"/>
      <dgm:spPr/>
    </dgm:pt>
    <dgm:pt modelId="{91C948CE-80AE-42F2-A20E-256D53FE0EDA}" type="pres">
      <dgm:prSet presAssocID="{EF0311F5-06D3-47AB-B0E4-E84F6A5B6773}" presName="rootText" presStyleLbl="node2" presStyleIdx="0" presStyleCnt="3">
        <dgm:presLayoutVars>
          <dgm:chPref val="3"/>
        </dgm:presLayoutVars>
      </dgm:prSet>
      <dgm:spPr/>
    </dgm:pt>
    <dgm:pt modelId="{73D0B3A6-FF20-41B1-850B-E98177CD50A9}" type="pres">
      <dgm:prSet presAssocID="{EF0311F5-06D3-47AB-B0E4-E84F6A5B6773}" presName="rootConnector" presStyleLbl="node2" presStyleIdx="0" presStyleCnt="3"/>
      <dgm:spPr/>
    </dgm:pt>
    <dgm:pt modelId="{62E233F1-969D-4E8D-AE9A-0DAC9F43A630}" type="pres">
      <dgm:prSet presAssocID="{EF0311F5-06D3-47AB-B0E4-E84F6A5B6773}" presName="hierChild4" presStyleCnt="0"/>
      <dgm:spPr/>
    </dgm:pt>
    <dgm:pt modelId="{BCC1277C-C87A-4EBE-9F20-D3F6A8A920F4}" type="pres">
      <dgm:prSet presAssocID="{1FBC8A13-DEA5-475B-B43D-645BEB2E5E3D}" presName="Name35" presStyleLbl="parChTrans1D3" presStyleIdx="0" presStyleCnt="7"/>
      <dgm:spPr/>
    </dgm:pt>
    <dgm:pt modelId="{9DAF7A16-E0D8-4D68-AA3B-F5CC3D2A1E10}" type="pres">
      <dgm:prSet presAssocID="{CBF1FA7E-2E4D-4FA8-877D-08881B3B9BB1}" presName="hierRoot2" presStyleCnt="0">
        <dgm:presLayoutVars>
          <dgm:hierBranch val="init"/>
        </dgm:presLayoutVars>
      </dgm:prSet>
      <dgm:spPr/>
    </dgm:pt>
    <dgm:pt modelId="{503F69DD-0043-48FF-B8C0-CA59E84AF622}" type="pres">
      <dgm:prSet presAssocID="{CBF1FA7E-2E4D-4FA8-877D-08881B3B9BB1}" presName="rootComposite" presStyleCnt="0"/>
      <dgm:spPr/>
    </dgm:pt>
    <dgm:pt modelId="{FCFDEE3E-4343-4106-A156-160E27D52652}" type="pres">
      <dgm:prSet presAssocID="{CBF1FA7E-2E4D-4FA8-877D-08881B3B9BB1}" presName="rootText" presStyleLbl="node3" presStyleIdx="0" presStyleCnt="7">
        <dgm:presLayoutVars>
          <dgm:chPref val="3"/>
        </dgm:presLayoutVars>
      </dgm:prSet>
      <dgm:spPr/>
    </dgm:pt>
    <dgm:pt modelId="{A049B3A8-2FC9-455C-A3A5-D6D71A5BD011}" type="pres">
      <dgm:prSet presAssocID="{CBF1FA7E-2E4D-4FA8-877D-08881B3B9BB1}" presName="rootConnector" presStyleLbl="node3" presStyleIdx="0" presStyleCnt="7"/>
      <dgm:spPr/>
    </dgm:pt>
    <dgm:pt modelId="{0EF15778-9B94-413B-BF3F-758A63956DE8}" type="pres">
      <dgm:prSet presAssocID="{CBF1FA7E-2E4D-4FA8-877D-08881B3B9BB1}" presName="hierChild4" presStyleCnt="0"/>
      <dgm:spPr/>
    </dgm:pt>
    <dgm:pt modelId="{673D068F-B3E7-4530-AA2F-AF6146B71088}" type="pres">
      <dgm:prSet presAssocID="{CBF1FA7E-2E4D-4FA8-877D-08881B3B9BB1}" presName="hierChild5" presStyleCnt="0"/>
      <dgm:spPr/>
    </dgm:pt>
    <dgm:pt modelId="{00BAA21F-2A78-46FC-8C17-B13E8B8D8EA2}" type="pres">
      <dgm:prSet presAssocID="{C730D90C-3F9A-4711-B371-82E599221A46}" presName="Name35" presStyleLbl="parChTrans1D3" presStyleIdx="1" presStyleCnt="7"/>
      <dgm:spPr/>
    </dgm:pt>
    <dgm:pt modelId="{E82F1EAA-38AA-492B-AA84-D2232050CC9C}" type="pres">
      <dgm:prSet presAssocID="{2BC130D1-5651-4556-B51D-9B1DFF2274A9}" presName="hierRoot2" presStyleCnt="0">
        <dgm:presLayoutVars>
          <dgm:hierBranch val="r"/>
        </dgm:presLayoutVars>
      </dgm:prSet>
      <dgm:spPr/>
    </dgm:pt>
    <dgm:pt modelId="{C901FB27-7593-48EF-A1AC-0B42B2CC0CC5}" type="pres">
      <dgm:prSet presAssocID="{2BC130D1-5651-4556-B51D-9B1DFF2274A9}" presName="rootComposite" presStyleCnt="0"/>
      <dgm:spPr/>
    </dgm:pt>
    <dgm:pt modelId="{56DFAD41-C588-4424-924A-FCD87C0197B1}" type="pres">
      <dgm:prSet presAssocID="{2BC130D1-5651-4556-B51D-9B1DFF2274A9}" presName="rootText" presStyleLbl="node3" presStyleIdx="1" presStyleCnt="7">
        <dgm:presLayoutVars>
          <dgm:chPref val="3"/>
        </dgm:presLayoutVars>
      </dgm:prSet>
      <dgm:spPr/>
    </dgm:pt>
    <dgm:pt modelId="{225912E1-3554-46A9-BE57-8A13E01BD24F}" type="pres">
      <dgm:prSet presAssocID="{2BC130D1-5651-4556-B51D-9B1DFF2274A9}" presName="rootConnector" presStyleLbl="node3" presStyleIdx="1" presStyleCnt="7"/>
      <dgm:spPr/>
    </dgm:pt>
    <dgm:pt modelId="{7BB0B662-A959-4D76-BB9A-A78F6CA0E395}" type="pres">
      <dgm:prSet presAssocID="{2BC130D1-5651-4556-B51D-9B1DFF2274A9}" presName="hierChild4" presStyleCnt="0"/>
      <dgm:spPr/>
    </dgm:pt>
    <dgm:pt modelId="{80B2C27A-3F83-4260-8C70-6631120DA22D}" type="pres">
      <dgm:prSet presAssocID="{C296D95F-C60A-43B7-9E1D-C24F0B5C0A14}" presName="Name50" presStyleLbl="parChTrans1D4" presStyleIdx="0" presStyleCnt="4"/>
      <dgm:spPr/>
    </dgm:pt>
    <dgm:pt modelId="{3F6D475C-9800-4342-92C6-0AAE92B59D18}" type="pres">
      <dgm:prSet presAssocID="{48998481-C5FB-41B0-9C69-B1CE799D8C04}" presName="hierRoot2" presStyleCnt="0">
        <dgm:presLayoutVars>
          <dgm:hierBranch val="init"/>
        </dgm:presLayoutVars>
      </dgm:prSet>
      <dgm:spPr/>
    </dgm:pt>
    <dgm:pt modelId="{72A33395-E4ED-4B55-94F5-8A6A7F44DF1E}" type="pres">
      <dgm:prSet presAssocID="{48998481-C5FB-41B0-9C69-B1CE799D8C04}" presName="rootComposite" presStyleCnt="0"/>
      <dgm:spPr/>
    </dgm:pt>
    <dgm:pt modelId="{F3407C78-262C-497F-8A20-00DFFC4D2A0A}" type="pres">
      <dgm:prSet presAssocID="{48998481-C5FB-41B0-9C69-B1CE799D8C04}" presName="rootText" presStyleLbl="node4" presStyleIdx="0" presStyleCnt="4">
        <dgm:presLayoutVars>
          <dgm:chPref val="3"/>
        </dgm:presLayoutVars>
      </dgm:prSet>
      <dgm:spPr/>
    </dgm:pt>
    <dgm:pt modelId="{D13B6F9C-F444-4862-849E-3EAEC5D04F74}" type="pres">
      <dgm:prSet presAssocID="{48998481-C5FB-41B0-9C69-B1CE799D8C04}" presName="rootConnector" presStyleLbl="node4" presStyleIdx="0" presStyleCnt="4"/>
      <dgm:spPr/>
    </dgm:pt>
    <dgm:pt modelId="{161CDB8F-7186-42DE-BA51-B58B2EABCA3B}" type="pres">
      <dgm:prSet presAssocID="{48998481-C5FB-41B0-9C69-B1CE799D8C04}" presName="hierChild4" presStyleCnt="0"/>
      <dgm:spPr/>
    </dgm:pt>
    <dgm:pt modelId="{2B856F62-5BDD-4043-8200-FA7995CE66EE}" type="pres">
      <dgm:prSet presAssocID="{48998481-C5FB-41B0-9C69-B1CE799D8C04}" presName="hierChild5" presStyleCnt="0"/>
      <dgm:spPr/>
    </dgm:pt>
    <dgm:pt modelId="{FABD257E-CEBA-4F4A-8510-1D6EE6FA6D26}" type="pres">
      <dgm:prSet presAssocID="{DF5C7893-DA3C-4A16-A434-20B546FC0A5B}" presName="Name50" presStyleLbl="parChTrans1D4" presStyleIdx="1" presStyleCnt="4"/>
      <dgm:spPr/>
    </dgm:pt>
    <dgm:pt modelId="{553FB7DA-FF7C-4C7F-BFED-D65AE8E794E5}" type="pres">
      <dgm:prSet presAssocID="{BB0F44AF-59AD-4F47-A2E1-25A45A216CAB}" presName="hierRoot2" presStyleCnt="0">
        <dgm:presLayoutVars>
          <dgm:hierBranch val="init"/>
        </dgm:presLayoutVars>
      </dgm:prSet>
      <dgm:spPr/>
    </dgm:pt>
    <dgm:pt modelId="{FDF996BF-8426-4E1C-8531-7AC289425997}" type="pres">
      <dgm:prSet presAssocID="{BB0F44AF-59AD-4F47-A2E1-25A45A216CAB}" presName="rootComposite" presStyleCnt="0"/>
      <dgm:spPr/>
    </dgm:pt>
    <dgm:pt modelId="{A34A8BA6-092B-4DF5-8A70-0A26E6E74403}" type="pres">
      <dgm:prSet presAssocID="{BB0F44AF-59AD-4F47-A2E1-25A45A216CAB}" presName="rootText" presStyleLbl="node4" presStyleIdx="1" presStyleCnt="4">
        <dgm:presLayoutVars>
          <dgm:chPref val="3"/>
        </dgm:presLayoutVars>
      </dgm:prSet>
      <dgm:spPr/>
    </dgm:pt>
    <dgm:pt modelId="{4FD0F7F2-C41A-453E-88EB-571C69E6C3D2}" type="pres">
      <dgm:prSet presAssocID="{BB0F44AF-59AD-4F47-A2E1-25A45A216CAB}" presName="rootConnector" presStyleLbl="node4" presStyleIdx="1" presStyleCnt="4"/>
      <dgm:spPr/>
    </dgm:pt>
    <dgm:pt modelId="{68E3F99F-1FEC-47A1-B2A7-26DC28300B3B}" type="pres">
      <dgm:prSet presAssocID="{BB0F44AF-59AD-4F47-A2E1-25A45A216CAB}" presName="hierChild4" presStyleCnt="0"/>
      <dgm:spPr/>
    </dgm:pt>
    <dgm:pt modelId="{C86A7CFB-5053-4A7A-B636-F3C673E1B51E}" type="pres">
      <dgm:prSet presAssocID="{BB0F44AF-59AD-4F47-A2E1-25A45A216CAB}" presName="hierChild5" presStyleCnt="0"/>
      <dgm:spPr/>
    </dgm:pt>
    <dgm:pt modelId="{C903BC10-A0A5-43E4-ACD8-35A704AF436A}" type="pres">
      <dgm:prSet presAssocID="{F34E1871-D9C5-41D0-ABC1-4F2CB079DC49}" presName="Name50" presStyleLbl="parChTrans1D4" presStyleIdx="2" presStyleCnt="4"/>
      <dgm:spPr/>
    </dgm:pt>
    <dgm:pt modelId="{1B58E025-A71F-4853-8463-289363397AB5}" type="pres">
      <dgm:prSet presAssocID="{D432A5DE-29F6-4F4B-A12A-4240A49BD683}" presName="hierRoot2" presStyleCnt="0">
        <dgm:presLayoutVars>
          <dgm:hierBranch val="init"/>
        </dgm:presLayoutVars>
      </dgm:prSet>
      <dgm:spPr/>
    </dgm:pt>
    <dgm:pt modelId="{92449762-7512-46EA-837F-A7BDBFC531A3}" type="pres">
      <dgm:prSet presAssocID="{D432A5DE-29F6-4F4B-A12A-4240A49BD683}" presName="rootComposite" presStyleCnt="0"/>
      <dgm:spPr/>
    </dgm:pt>
    <dgm:pt modelId="{AD4D1495-B81C-4C33-949C-093471467201}" type="pres">
      <dgm:prSet presAssocID="{D432A5DE-29F6-4F4B-A12A-4240A49BD683}" presName="rootText" presStyleLbl="node4" presStyleIdx="2" presStyleCnt="4">
        <dgm:presLayoutVars>
          <dgm:chPref val="3"/>
        </dgm:presLayoutVars>
      </dgm:prSet>
      <dgm:spPr/>
    </dgm:pt>
    <dgm:pt modelId="{DE1C1D37-B8D4-46D2-9C90-D774DE85CFA0}" type="pres">
      <dgm:prSet presAssocID="{D432A5DE-29F6-4F4B-A12A-4240A49BD683}" presName="rootConnector" presStyleLbl="node4" presStyleIdx="2" presStyleCnt="4"/>
      <dgm:spPr/>
    </dgm:pt>
    <dgm:pt modelId="{C559AD8C-6773-4BCF-B816-4197255105B4}" type="pres">
      <dgm:prSet presAssocID="{D432A5DE-29F6-4F4B-A12A-4240A49BD683}" presName="hierChild4" presStyleCnt="0"/>
      <dgm:spPr/>
    </dgm:pt>
    <dgm:pt modelId="{30CF4BE2-798B-4875-AAC3-1C8728A7373E}" type="pres">
      <dgm:prSet presAssocID="{D432A5DE-29F6-4F4B-A12A-4240A49BD683}" presName="hierChild5" presStyleCnt="0"/>
      <dgm:spPr/>
    </dgm:pt>
    <dgm:pt modelId="{23EF9AC1-3D7B-40EC-A467-5D4414F7DE01}" type="pres">
      <dgm:prSet presAssocID="{6F08C0CA-C5EB-4D7A-B5E6-43D393D609C2}" presName="Name50" presStyleLbl="parChTrans1D4" presStyleIdx="3" presStyleCnt="4"/>
      <dgm:spPr/>
    </dgm:pt>
    <dgm:pt modelId="{1AB00CE9-855C-453A-AB63-7D8C027D51A0}" type="pres">
      <dgm:prSet presAssocID="{5A98B266-06FE-42EF-9DDC-1705D7263CAB}" presName="hierRoot2" presStyleCnt="0">
        <dgm:presLayoutVars>
          <dgm:hierBranch val="init"/>
        </dgm:presLayoutVars>
      </dgm:prSet>
      <dgm:spPr/>
    </dgm:pt>
    <dgm:pt modelId="{80B7D72E-317B-4AB3-B6FE-82C2DD727E60}" type="pres">
      <dgm:prSet presAssocID="{5A98B266-06FE-42EF-9DDC-1705D7263CAB}" presName="rootComposite" presStyleCnt="0"/>
      <dgm:spPr/>
    </dgm:pt>
    <dgm:pt modelId="{58C6F5F7-CDA4-4E30-99BC-613360BE8A13}" type="pres">
      <dgm:prSet presAssocID="{5A98B266-06FE-42EF-9DDC-1705D7263CAB}" presName="rootText" presStyleLbl="node4" presStyleIdx="3" presStyleCnt="4">
        <dgm:presLayoutVars>
          <dgm:chPref val="3"/>
        </dgm:presLayoutVars>
      </dgm:prSet>
      <dgm:spPr/>
    </dgm:pt>
    <dgm:pt modelId="{19132173-8BA2-457E-B660-48FD30E761B3}" type="pres">
      <dgm:prSet presAssocID="{5A98B266-06FE-42EF-9DDC-1705D7263CAB}" presName="rootConnector" presStyleLbl="node4" presStyleIdx="3" presStyleCnt="4"/>
      <dgm:spPr/>
    </dgm:pt>
    <dgm:pt modelId="{A1306AB1-48C5-48BA-A905-6D65F89B978D}" type="pres">
      <dgm:prSet presAssocID="{5A98B266-06FE-42EF-9DDC-1705D7263CAB}" presName="hierChild4" presStyleCnt="0"/>
      <dgm:spPr/>
    </dgm:pt>
    <dgm:pt modelId="{177B7D73-0CA7-4A01-A790-A6796B2C127C}" type="pres">
      <dgm:prSet presAssocID="{5A98B266-06FE-42EF-9DDC-1705D7263CAB}" presName="hierChild5" presStyleCnt="0"/>
      <dgm:spPr/>
    </dgm:pt>
    <dgm:pt modelId="{37DED67B-7FAD-417E-BD7F-337C229B282B}" type="pres">
      <dgm:prSet presAssocID="{2BC130D1-5651-4556-B51D-9B1DFF2274A9}" presName="hierChild5" presStyleCnt="0"/>
      <dgm:spPr/>
    </dgm:pt>
    <dgm:pt modelId="{B8EF478F-CC9C-4A1B-8E80-9ACD9D4D25D7}" type="pres">
      <dgm:prSet presAssocID="{EF0311F5-06D3-47AB-B0E4-E84F6A5B6773}" presName="hierChild5" presStyleCnt="0"/>
      <dgm:spPr/>
    </dgm:pt>
    <dgm:pt modelId="{29EBB210-7354-4F3B-A6E5-CD3FCA0F7320}" type="pres">
      <dgm:prSet presAssocID="{E5E472F5-63B4-45E6-8BB0-147526E8C376}" presName="Name37" presStyleLbl="parChTrans1D2" presStyleIdx="1" presStyleCnt="3"/>
      <dgm:spPr/>
    </dgm:pt>
    <dgm:pt modelId="{4725B7AC-BE15-4B07-AE81-2D1C3F135AAC}" type="pres">
      <dgm:prSet presAssocID="{D926F7E2-D2EE-4380-9E3D-1569E0885168}" presName="hierRoot2" presStyleCnt="0">
        <dgm:presLayoutVars>
          <dgm:hierBranch val="r"/>
        </dgm:presLayoutVars>
      </dgm:prSet>
      <dgm:spPr/>
    </dgm:pt>
    <dgm:pt modelId="{2C8F9F99-F011-4452-B737-4EE3A1E6E668}" type="pres">
      <dgm:prSet presAssocID="{D926F7E2-D2EE-4380-9E3D-1569E0885168}" presName="rootComposite" presStyleCnt="0"/>
      <dgm:spPr/>
    </dgm:pt>
    <dgm:pt modelId="{8827B8EF-C3CA-497B-835C-3CE4DDF7C012}" type="pres">
      <dgm:prSet presAssocID="{D926F7E2-D2EE-4380-9E3D-1569E0885168}" presName="rootText" presStyleLbl="node2" presStyleIdx="1" presStyleCnt="3">
        <dgm:presLayoutVars>
          <dgm:chPref val="3"/>
        </dgm:presLayoutVars>
      </dgm:prSet>
      <dgm:spPr/>
    </dgm:pt>
    <dgm:pt modelId="{E8AC9BD4-0BED-482A-806C-7043E735B812}" type="pres">
      <dgm:prSet presAssocID="{D926F7E2-D2EE-4380-9E3D-1569E0885168}" presName="rootConnector" presStyleLbl="node2" presStyleIdx="1" presStyleCnt="3"/>
      <dgm:spPr/>
    </dgm:pt>
    <dgm:pt modelId="{9B72010A-FBBC-4AA1-8F81-2814508F41C7}" type="pres">
      <dgm:prSet presAssocID="{D926F7E2-D2EE-4380-9E3D-1569E0885168}" presName="hierChild4" presStyleCnt="0"/>
      <dgm:spPr/>
    </dgm:pt>
    <dgm:pt modelId="{C68CC7DF-421C-406A-896A-A9131E830EB3}" type="pres">
      <dgm:prSet presAssocID="{ED87A863-F18C-4B3F-8F6F-9FC8486492C8}" presName="Name50" presStyleLbl="parChTrans1D3" presStyleIdx="2" presStyleCnt="7"/>
      <dgm:spPr/>
    </dgm:pt>
    <dgm:pt modelId="{24AD3AE7-4F25-4F8F-93DD-BEA0886FE412}" type="pres">
      <dgm:prSet presAssocID="{F8BC8811-8F0C-40C9-8427-4A6B2C8440D4}" presName="hierRoot2" presStyleCnt="0">
        <dgm:presLayoutVars>
          <dgm:hierBranch val="init"/>
        </dgm:presLayoutVars>
      </dgm:prSet>
      <dgm:spPr/>
    </dgm:pt>
    <dgm:pt modelId="{875F8ECB-585C-4822-8B78-3837E7BBD252}" type="pres">
      <dgm:prSet presAssocID="{F8BC8811-8F0C-40C9-8427-4A6B2C8440D4}" presName="rootComposite" presStyleCnt="0"/>
      <dgm:spPr/>
    </dgm:pt>
    <dgm:pt modelId="{5353E1E5-4C52-42CA-8D40-9D2390908944}" type="pres">
      <dgm:prSet presAssocID="{F8BC8811-8F0C-40C9-8427-4A6B2C8440D4}" presName="rootText" presStyleLbl="node3" presStyleIdx="2" presStyleCnt="7">
        <dgm:presLayoutVars>
          <dgm:chPref val="3"/>
        </dgm:presLayoutVars>
      </dgm:prSet>
      <dgm:spPr/>
    </dgm:pt>
    <dgm:pt modelId="{198DCBD4-5E17-4CC4-8805-514032479F0B}" type="pres">
      <dgm:prSet presAssocID="{F8BC8811-8F0C-40C9-8427-4A6B2C8440D4}" presName="rootConnector" presStyleLbl="node3" presStyleIdx="2" presStyleCnt="7"/>
      <dgm:spPr/>
    </dgm:pt>
    <dgm:pt modelId="{A0A2CB90-446D-4996-B61A-F948138B3FF2}" type="pres">
      <dgm:prSet presAssocID="{F8BC8811-8F0C-40C9-8427-4A6B2C8440D4}" presName="hierChild4" presStyleCnt="0"/>
      <dgm:spPr/>
    </dgm:pt>
    <dgm:pt modelId="{AB86E038-46E3-4999-AC6A-200ED4D0DEE4}" type="pres">
      <dgm:prSet presAssocID="{F8BC8811-8F0C-40C9-8427-4A6B2C8440D4}" presName="hierChild5" presStyleCnt="0"/>
      <dgm:spPr/>
    </dgm:pt>
    <dgm:pt modelId="{74742F01-672F-4E4B-B570-D5CE49A523F7}" type="pres">
      <dgm:prSet presAssocID="{A136070E-90C5-4712-8CC1-D27FAD5577D1}" presName="Name50" presStyleLbl="parChTrans1D3" presStyleIdx="3" presStyleCnt="7"/>
      <dgm:spPr/>
    </dgm:pt>
    <dgm:pt modelId="{B2E81329-4388-4E36-9CA7-DA1482447D23}" type="pres">
      <dgm:prSet presAssocID="{E3A55CB8-0430-4B2E-B85D-4A8F10E7EC9B}" presName="hierRoot2" presStyleCnt="0">
        <dgm:presLayoutVars>
          <dgm:hierBranch val="init"/>
        </dgm:presLayoutVars>
      </dgm:prSet>
      <dgm:spPr/>
    </dgm:pt>
    <dgm:pt modelId="{F809DC56-DC11-4B6C-A30E-4DA45D3E35B9}" type="pres">
      <dgm:prSet presAssocID="{E3A55CB8-0430-4B2E-B85D-4A8F10E7EC9B}" presName="rootComposite" presStyleCnt="0"/>
      <dgm:spPr/>
    </dgm:pt>
    <dgm:pt modelId="{1A2C5987-4E51-45C4-B46D-FDD3F365C9CD}" type="pres">
      <dgm:prSet presAssocID="{E3A55CB8-0430-4B2E-B85D-4A8F10E7EC9B}" presName="rootText" presStyleLbl="node3" presStyleIdx="3" presStyleCnt="7">
        <dgm:presLayoutVars>
          <dgm:chPref val="3"/>
        </dgm:presLayoutVars>
      </dgm:prSet>
      <dgm:spPr/>
    </dgm:pt>
    <dgm:pt modelId="{2289A03D-2277-4503-95E7-CEEEEE8A975F}" type="pres">
      <dgm:prSet presAssocID="{E3A55CB8-0430-4B2E-B85D-4A8F10E7EC9B}" presName="rootConnector" presStyleLbl="node3" presStyleIdx="3" presStyleCnt="7"/>
      <dgm:spPr/>
    </dgm:pt>
    <dgm:pt modelId="{1E2E29A5-5991-43EA-9994-9C7EA48B4685}" type="pres">
      <dgm:prSet presAssocID="{E3A55CB8-0430-4B2E-B85D-4A8F10E7EC9B}" presName="hierChild4" presStyleCnt="0"/>
      <dgm:spPr/>
    </dgm:pt>
    <dgm:pt modelId="{66422153-B186-4622-A448-E90E64E02C94}" type="pres">
      <dgm:prSet presAssocID="{E3A55CB8-0430-4B2E-B85D-4A8F10E7EC9B}" presName="hierChild5" presStyleCnt="0"/>
      <dgm:spPr/>
    </dgm:pt>
    <dgm:pt modelId="{0204153D-10F9-4E18-B762-6BD2C1C5C031}" type="pres">
      <dgm:prSet presAssocID="{AC7064CC-72F9-4233-BB3D-ED066459AE7A}" presName="Name50" presStyleLbl="parChTrans1D3" presStyleIdx="4" presStyleCnt="7"/>
      <dgm:spPr/>
    </dgm:pt>
    <dgm:pt modelId="{8E5129A6-5584-4DA9-8146-DD6541967B0C}" type="pres">
      <dgm:prSet presAssocID="{EA91EA2E-3696-45DE-B77B-8B24598A34FA}" presName="hierRoot2" presStyleCnt="0">
        <dgm:presLayoutVars>
          <dgm:hierBranch val="init"/>
        </dgm:presLayoutVars>
      </dgm:prSet>
      <dgm:spPr/>
    </dgm:pt>
    <dgm:pt modelId="{1BE3867B-4CCE-4ABA-A494-E0979D6A7923}" type="pres">
      <dgm:prSet presAssocID="{EA91EA2E-3696-45DE-B77B-8B24598A34FA}" presName="rootComposite" presStyleCnt="0"/>
      <dgm:spPr/>
    </dgm:pt>
    <dgm:pt modelId="{4BCAC304-4683-4D93-A2BD-6CCFD9148022}" type="pres">
      <dgm:prSet presAssocID="{EA91EA2E-3696-45DE-B77B-8B24598A34FA}" presName="rootText" presStyleLbl="node3" presStyleIdx="4" presStyleCnt="7">
        <dgm:presLayoutVars>
          <dgm:chPref val="3"/>
        </dgm:presLayoutVars>
      </dgm:prSet>
      <dgm:spPr/>
    </dgm:pt>
    <dgm:pt modelId="{9792C30C-9396-4493-B5D6-1D9261F1BB64}" type="pres">
      <dgm:prSet presAssocID="{EA91EA2E-3696-45DE-B77B-8B24598A34FA}" presName="rootConnector" presStyleLbl="node3" presStyleIdx="4" presStyleCnt="7"/>
      <dgm:spPr/>
    </dgm:pt>
    <dgm:pt modelId="{477CC0BD-3505-455E-BEF1-8D649CC1F9AD}" type="pres">
      <dgm:prSet presAssocID="{EA91EA2E-3696-45DE-B77B-8B24598A34FA}" presName="hierChild4" presStyleCnt="0"/>
      <dgm:spPr/>
    </dgm:pt>
    <dgm:pt modelId="{B0DDF08F-3A60-4062-9C5A-A99693817F0D}" type="pres">
      <dgm:prSet presAssocID="{EA91EA2E-3696-45DE-B77B-8B24598A34FA}" presName="hierChild5" presStyleCnt="0"/>
      <dgm:spPr/>
    </dgm:pt>
    <dgm:pt modelId="{E7C4DE18-387E-4B46-9CAB-21CDDC65BA39}" type="pres">
      <dgm:prSet presAssocID="{07D1420F-C78F-4257-B061-86C251B4EA39}" presName="Name50" presStyleLbl="parChTrans1D3" presStyleIdx="5" presStyleCnt="7"/>
      <dgm:spPr/>
    </dgm:pt>
    <dgm:pt modelId="{E897D179-B8CF-489A-BB52-7266EB88CE32}" type="pres">
      <dgm:prSet presAssocID="{EF233740-B684-40B3-A21A-53DBF018F5AE}" presName="hierRoot2" presStyleCnt="0">
        <dgm:presLayoutVars>
          <dgm:hierBranch val="init"/>
        </dgm:presLayoutVars>
      </dgm:prSet>
      <dgm:spPr/>
    </dgm:pt>
    <dgm:pt modelId="{3490995B-395C-40E9-B44C-B5CDA44D43E2}" type="pres">
      <dgm:prSet presAssocID="{EF233740-B684-40B3-A21A-53DBF018F5AE}" presName="rootComposite" presStyleCnt="0"/>
      <dgm:spPr/>
    </dgm:pt>
    <dgm:pt modelId="{9D8023ED-BE5C-4B3B-AC03-681CCB0FC6D5}" type="pres">
      <dgm:prSet presAssocID="{EF233740-B684-40B3-A21A-53DBF018F5AE}" presName="rootText" presStyleLbl="node3" presStyleIdx="5" presStyleCnt="7">
        <dgm:presLayoutVars>
          <dgm:chPref val="3"/>
        </dgm:presLayoutVars>
      </dgm:prSet>
      <dgm:spPr/>
    </dgm:pt>
    <dgm:pt modelId="{2A697237-6C27-467C-A3E6-D991463CF2B6}" type="pres">
      <dgm:prSet presAssocID="{EF233740-B684-40B3-A21A-53DBF018F5AE}" presName="rootConnector" presStyleLbl="node3" presStyleIdx="5" presStyleCnt="7"/>
      <dgm:spPr/>
    </dgm:pt>
    <dgm:pt modelId="{84C3BA0D-3A32-47B0-B14D-96F678FFBCB5}" type="pres">
      <dgm:prSet presAssocID="{EF233740-B684-40B3-A21A-53DBF018F5AE}" presName="hierChild4" presStyleCnt="0"/>
      <dgm:spPr/>
    </dgm:pt>
    <dgm:pt modelId="{EDC082F8-FB9F-4F0C-BEB8-F80842C94282}" type="pres">
      <dgm:prSet presAssocID="{EF233740-B684-40B3-A21A-53DBF018F5AE}" presName="hierChild5" presStyleCnt="0"/>
      <dgm:spPr/>
    </dgm:pt>
    <dgm:pt modelId="{55F833DB-B4F0-4E5E-B7C2-B00885EA4782}" type="pres">
      <dgm:prSet presAssocID="{B1AF7E2E-1216-459F-ACE4-3576A8C8B718}" presName="Name50" presStyleLbl="parChTrans1D3" presStyleIdx="6" presStyleCnt="7"/>
      <dgm:spPr/>
    </dgm:pt>
    <dgm:pt modelId="{9D631D3B-C7A6-4CB1-8CE0-683036A2F975}" type="pres">
      <dgm:prSet presAssocID="{417AFAB4-DF4F-4D68-9CE2-7154EDFD0DE5}" presName="hierRoot2" presStyleCnt="0">
        <dgm:presLayoutVars>
          <dgm:hierBranch val="init"/>
        </dgm:presLayoutVars>
      </dgm:prSet>
      <dgm:spPr/>
    </dgm:pt>
    <dgm:pt modelId="{C458D476-F792-46C2-8155-80A796A90F2C}" type="pres">
      <dgm:prSet presAssocID="{417AFAB4-DF4F-4D68-9CE2-7154EDFD0DE5}" presName="rootComposite" presStyleCnt="0"/>
      <dgm:spPr/>
    </dgm:pt>
    <dgm:pt modelId="{070E7337-F67D-466F-87B1-D08C361CF25B}" type="pres">
      <dgm:prSet presAssocID="{417AFAB4-DF4F-4D68-9CE2-7154EDFD0DE5}" presName="rootText" presStyleLbl="node3" presStyleIdx="6" presStyleCnt="7">
        <dgm:presLayoutVars>
          <dgm:chPref val="3"/>
        </dgm:presLayoutVars>
      </dgm:prSet>
      <dgm:spPr/>
    </dgm:pt>
    <dgm:pt modelId="{CFE9288A-B7B9-40B2-AB43-56D644282E2E}" type="pres">
      <dgm:prSet presAssocID="{417AFAB4-DF4F-4D68-9CE2-7154EDFD0DE5}" presName="rootConnector" presStyleLbl="node3" presStyleIdx="6" presStyleCnt="7"/>
      <dgm:spPr/>
    </dgm:pt>
    <dgm:pt modelId="{3DA9D024-3BEF-481C-A01D-691272E12223}" type="pres">
      <dgm:prSet presAssocID="{417AFAB4-DF4F-4D68-9CE2-7154EDFD0DE5}" presName="hierChild4" presStyleCnt="0"/>
      <dgm:spPr/>
    </dgm:pt>
    <dgm:pt modelId="{294C5110-1C47-4428-A4DA-9F174E74E026}" type="pres">
      <dgm:prSet presAssocID="{417AFAB4-DF4F-4D68-9CE2-7154EDFD0DE5}" presName="hierChild5" presStyleCnt="0"/>
      <dgm:spPr/>
    </dgm:pt>
    <dgm:pt modelId="{16B3A413-CF1C-45F6-8F5B-A431E4D497A1}" type="pres">
      <dgm:prSet presAssocID="{D926F7E2-D2EE-4380-9E3D-1569E0885168}" presName="hierChild5" presStyleCnt="0"/>
      <dgm:spPr/>
    </dgm:pt>
    <dgm:pt modelId="{78ECEC5A-C338-4D77-8AE6-86B0E48E99E0}" type="pres">
      <dgm:prSet presAssocID="{4069B8F3-02F3-4DA0-8382-764C2AB67614}" presName="Name37" presStyleLbl="parChTrans1D2" presStyleIdx="2" presStyleCnt="3"/>
      <dgm:spPr/>
    </dgm:pt>
    <dgm:pt modelId="{8545D869-E468-4C10-8419-A60B6D224829}" type="pres">
      <dgm:prSet presAssocID="{8F51B175-24FD-40AA-AF2A-DC9B55702C54}" presName="hierRoot2" presStyleCnt="0">
        <dgm:presLayoutVars>
          <dgm:hierBranch val="init"/>
        </dgm:presLayoutVars>
      </dgm:prSet>
      <dgm:spPr/>
    </dgm:pt>
    <dgm:pt modelId="{74231FD4-C0E0-4F4F-8199-4B00CCBE5446}" type="pres">
      <dgm:prSet presAssocID="{8F51B175-24FD-40AA-AF2A-DC9B55702C54}" presName="rootComposite" presStyleCnt="0"/>
      <dgm:spPr/>
    </dgm:pt>
    <dgm:pt modelId="{4237402A-16F4-4C27-817A-1378F938D8AD}" type="pres">
      <dgm:prSet presAssocID="{8F51B175-24FD-40AA-AF2A-DC9B55702C54}" presName="rootText" presStyleLbl="node2" presStyleIdx="2" presStyleCnt="3">
        <dgm:presLayoutVars>
          <dgm:chPref val="3"/>
        </dgm:presLayoutVars>
      </dgm:prSet>
      <dgm:spPr/>
    </dgm:pt>
    <dgm:pt modelId="{172198FC-C593-4559-8D46-74888DF4373D}" type="pres">
      <dgm:prSet presAssocID="{8F51B175-24FD-40AA-AF2A-DC9B55702C54}" presName="rootConnector" presStyleLbl="node2" presStyleIdx="2" presStyleCnt="3"/>
      <dgm:spPr/>
    </dgm:pt>
    <dgm:pt modelId="{DC713A36-B864-46EA-AAEF-B2C7536F8CF2}" type="pres">
      <dgm:prSet presAssocID="{8F51B175-24FD-40AA-AF2A-DC9B55702C54}" presName="hierChild4" presStyleCnt="0"/>
      <dgm:spPr/>
    </dgm:pt>
    <dgm:pt modelId="{3624178E-096D-4227-9B3D-87FB9EF7D955}" type="pres">
      <dgm:prSet presAssocID="{8F51B175-24FD-40AA-AF2A-DC9B55702C54}" presName="hierChild5" presStyleCnt="0"/>
      <dgm:spPr/>
    </dgm:pt>
    <dgm:pt modelId="{4E085B52-D25E-4BFC-9784-4991ABAF0E2D}" type="pres">
      <dgm:prSet presAssocID="{93DF4187-552B-4A5D-978F-DC36F46A803B}" presName="hierChild3" presStyleCnt="0"/>
      <dgm:spPr/>
    </dgm:pt>
  </dgm:ptLst>
  <dgm:cxnLst>
    <dgm:cxn modelId="{E1E1FD00-3C6D-4B26-A97C-081B64B67B11}" type="presOf" srcId="{5A98B266-06FE-42EF-9DDC-1705D7263CAB}" destId="{19132173-8BA2-457E-B660-48FD30E761B3}" srcOrd="1" destOrd="0" presId="urn:microsoft.com/office/officeart/2005/8/layout/orgChart1"/>
    <dgm:cxn modelId="{2A713B03-6D02-4729-A637-9637BE25F4A8}" type="presOf" srcId="{D432A5DE-29F6-4F4B-A12A-4240A49BD683}" destId="{DE1C1D37-B8D4-46D2-9C90-D774DE85CFA0}" srcOrd="1" destOrd="0" presId="urn:microsoft.com/office/officeart/2005/8/layout/orgChart1"/>
    <dgm:cxn modelId="{2C4DDE04-76A0-4621-9660-DBB059C72ED0}" type="presOf" srcId="{C730D90C-3F9A-4711-B371-82E599221A46}" destId="{00BAA21F-2A78-46FC-8C17-B13E8B8D8EA2}" srcOrd="0" destOrd="0" presId="urn:microsoft.com/office/officeart/2005/8/layout/orgChart1"/>
    <dgm:cxn modelId="{A4AC2B07-CBE9-4E9A-A259-D35B9C72DD1F}" type="presOf" srcId="{8F51B175-24FD-40AA-AF2A-DC9B55702C54}" destId="{172198FC-C593-4559-8D46-74888DF4373D}" srcOrd="1" destOrd="0" presId="urn:microsoft.com/office/officeart/2005/8/layout/orgChart1"/>
    <dgm:cxn modelId="{79D0D509-79C5-4913-A4CD-7518D711413F}" type="presOf" srcId="{D432A5DE-29F6-4F4B-A12A-4240A49BD683}" destId="{AD4D1495-B81C-4C33-949C-093471467201}" srcOrd="0" destOrd="0" presId="urn:microsoft.com/office/officeart/2005/8/layout/orgChart1"/>
    <dgm:cxn modelId="{AD1FAC0B-4F84-4819-86E0-D109BD40DD3C}" srcId="{76DC6F11-AA1B-4B7E-8485-A76CE2608A24}" destId="{93DF4187-552B-4A5D-978F-DC36F46A803B}" srcOrd="0" destOrd="0" parTransId="{22D2D6DB-972F-45CD-825F-BB948D34AA50}" sibTransId="{ED5B636F-F627-4673-91A7-A8241E958ECE}"/>
    <dgm:cxn modelId="{159A0D0D-C54A-46C2-9467-E0D9487AE1C0}" type="presOf" srcId="{6F08C0CA-C5EB-4D7A-B5E6-43D393D609C2}" destId="{23EF9AC1-3D7B-40EC-A467-5D4414F7DE01}" srcOrd="0" destOrd="0" presId="urn:microsoft.com/office/officeart/2005/8/layout/orgChart1"/>
    <dgm:cxn modelId="{F7EDCC0D-2FCF-4CEE-8DA4-23B0A9BCB092}" type="presOf" srcId="{1FBC8A13-DEA5-475B-B43D-645BEB2E5E3D}" destId="{BCC1277C-C87A-4EBE-9F20-D3F6A8A920F4}" srcOrd="0" destOrd="0" presId="urn:microsoft.com/office/officeart/2005/8/layout/orgChart1"/>
    <dgm:cxn modelId="{918DEB12-37CE-4F33-8D13-E4A500E03C06}" type="presOf" srcId="{5A98B266-06FE-42EF-9DDC-1705D7263CAB}" destId="{58C6F5F7-CDA4-4E30-99BC-613360BE8A13}" srcOrd="0" destOrd="0" presId="urn:microsoft.com/office/officeart/2005/8/layout/orgChart1"/>
    <dgm:cxn modelId="{6C1A6B18-7320-4972-AEC8-F532C4A75C17}" type="presOf" srcId="{D926F7E2-D2EE-4380-9E3D-1569E0885168}" destId="{E8AC9BD4-0BED-482A-806C-7043E735B812}" srcOrd="1" destOrd="0" presId="urn:microsoft.com/office/officeart/2005/8/layout/orgChart1"/>
    <dgm:cxn modelId="{4993EF19-F590-40EF-9D85-4AC2737FEA8B}" type="presOf" srcId="{E3A55CB8-0430-4B2E-B85D-4A8F10E7EC9B}" destId="{1A2C5987-4E51-45C4-B46D-FDD3F365C9CD}" srcOrd="0" destOrd="0" presId="urn:microsoft.com/office/officeart/2005/8/layout/orgChart1"/>
    <dgm:cxn modelId="{F4C4B01F-BC51-4CA5-A6E3-F13AB5EDC20D}" srcId="{D926F7E2-D2EE-4380-9E3D-1569E0885168}" destId="{417AFAB4-DF4F-4D68-9CE2-7154EDFD0DE5}" srcOrd="4" destOrd="0" parTransId="{B1AF7E2E-1216-459F-ACE4-3576A8C8B718}" sibTransId="{49C2C1A6-5079-434F-993C-FCD23477906D}"/>
    <dgm:cxn modelId="{60D53B20-235D-48DA-B482-7EE4F4C72015}" srcId="{93DF4187-552B-4A5D-978F-DC36F46A803B}" destId="{EF0311F5-06D3-47AB-B0E4-E84F6A5B6773}" srcOrd="0" destOrd="0" parTransId="{0909E8E3-A35D-4ADF-A4F7-BFE96935DB75}" sibTransId="{3D20419A-9E2B-4DDB-875C-42659C98C09E}"/>
    <dgm:cxn modelId="{CE9D4323-D0FE-4D31-9D38-5A3AB83A6D83}" type="presOf" srcId="{48998481-C5FB-41B0-9C69-B1CE799D8C04}" destId="{F3407C78-262C-497F-8A20-00DFFC4D2A0A}" srcOrd="0" destOrd="0" presId="urn:microsoft.com/office/officeart/2005/8/layout/orgChart1"/>
    <dgm:cxn modelId="{DB8FA929-7904-49C2-930D-FAABD1A72CD1}" type="presOf" srcId="{EA91EA2E-3696-45DE-B77B-8B24598A34FA}" destId="{4BCAC304-4683-4D93-A2BD-6CCFD9148022}" srcOrd="0" destOrd="0" presId="urn:microsoft.com/office/officeart/2005/8/layout/orgChart1"/>
    <dgm:cxn modelId="{CFDE352A-958B-4DF6-A967-97A8F7AE7F48}" type="presOf" srcId="{0909E8E3-A35D-4ADF-A4F7-BFE96935DB75}" destId="{63690A7A-632F-45C8-B2E6-3CB4EE3304FD}" srcOrd="0" destOrd="0" presId="urn:microsoft.com/office/officeart/2005/8/layout/orgChart1"/>
    <dgm:cxn modelId="{51E4DD2D-BD6C-4424-B506-0B6A5B2E0AE1}" type="presOf" srcId="{417AFAB4-DF4F-4D68-9CE2-7154EDFD0DE5}" destId="{CFE9288A-B7B9-40B2-AB43-56D644282E2E}" srcOrd="1" destOrd="0" presId="urn:microsoft.com/office/officeart/2005/8/layout/orgChart1"/>
    <dgm:cxn modelId="{32E0323D-6080-4601-8C58-967CE977BC99}" type="presOf" srcId="{93DF4187-552B-4A5D-978F-DC36F46A803B}" destId="{76B12089-0539-47FC-AC79-15321F88E2B0}" srcOrd="1" destOrd="0" presId="urn:microsoft.com/office/officeart/2005/8/layout/orgChart1"/>
    <dgm:cxn modelId="{D6D83A61-80FE-48F6-985E-65AF7F50CD72}" type="presOf" srcId="{BB0F44AF-59AD-4F47-A2E1-25A45A216CAB}" destId="{A34A8BA6-092B-4DF5-8A70-0A26E6E74403}" srcOrd="0" destOrd="0" presId="urn:microsoft.com/office/officeart/2005/8/layout/orgChart1"/>
    <dgm:cxn modelId="{E91CD761-A334-47DF-BA79-E42CA647C766}" type="presOf" srcId="{DF5C7893-DA3C-4A16-A434-20B546FC0A5B}" destId="{FABD257E-CEBA-4F4A-8510-1D6EE6FA6D26}" srcOrd="0" destOrd="0" presId="urn:microsoft.com/office/officeart/2005/8/layout/orgChart1"/>
    <dgm:cxn modelId="{9C631662-2AA7-43C4-9DF5-D63CB0A54855}" type="presOf" srcId="{8F51B175-24FD-40AA-AF2A-DC9B55702C54}" destId="{4237402A-16F4-4C27-817A-1378F938D8AD}" srcOrd="0" destOrd="0" presId="urn:microsoft.com/office/officeart/2005/8/layout/orgChart1"/>
    <dgm:cxn modelId="{A1FE2542-9491-4C5E-A7C4-C74081CA3673}" srcId="{D926F7E2-D2EE-4380-9E3D-1569E0885168}" destId="{EF233740-B684-40B3-A21A-53DBF018F5AE}" srcOrd="3" destOrd="0" parTransId="{07D1420F-C78F-4257-B061-86C251B4EA39}" sibTransId="{183BEC78-5678-4F12-B2C8-2797669BBCEB}"/>
    <dgm:cxn modelId="{89A63B63-8AC4-4E70-98BA-315EEC22FE78}" type="presOf" srcId="{2BC130D1-5651-4556-B51D-9B1DFF2274A9}" destId="{225912E1-3554-46A9-BE57-8A13E01BD24F}" srcOrd="1" destOrd="0" presId="urn:microsoft.com/office/officeart/2005/8/layout/orgChart1"/>
    <dgm:cxn modelId="{14FA4246-16A7-4F67-924F-33CE6C64E291}" type="presOf" srcId="{AC7064CC-72F9-4233-BB3D-ED066459AE7A}" destId="{0204153D-10F9-4E18-B762-6BD2C1C5C031}" srcOrd="0" destOrd="0" presId="urn:microsoft.com/office/officeart/2005/8/layout/orgChart1"/>
    <dgm:cxn modelId="{98F8584B-9036-45C0-9D40-6522326252C3}" srcId="{2BC130D1-5651-4556-B51D-9B1DFF2274A9}" destId="{BB0F44AF-59AD-4F47-A2E1-25A45A216CAB}" srcOrd="1" destOrd="0" parTransId="{DF5C7893-DA3C-4A16-A434-20B546FC0A5B}" sibTransId="{8A31C7ED-99B9-4593-9388-857D41E07A8B}"/>
    <dgm:cxn modelId="{557F5F6C-6D55-4642-B4AD-14AFED792CF5}" srcId="{EF0311F5-06D3-47AB-B0E4-E84F6A5B6773}" destId="{CBF1FA7E-2E4D-4FA8-877D-08881B3B9BB1}" srcOrd="0" destOrd="0" parTransId="{1FBC8A13-DEA5-475B-B43D-645BEB2E5E3D}" sibTransId="{39F85624-ADD3-4417-A514-9F2484F3A678}"/>
    <dgm:cxn modelId="{DB59EB6E-38CB-4D9F-AF2D-2C48109A2D9A}" srcId="{2BC130D1-5651-4556-B51D-9B1DFF2274A9}" destId="{D432A5DE-29F6-4F4B-A12A-4240A49BD683}" srcOrd="2" destOrd="0" parTransId="{F34E1871-D9C5-41D0-ABC1-4F2CB079DC49}" sibTransId="{8D7CEA51-FCBF-4AD2-B1EB-5117B38FBF72}"/>
    <dgm:cxn modelId="{9D771253-FD2F-4D3D-BE0C-0B4F2D151653}" type="presOf" srcId="{417AFAB4-DF4F-4D68-9CE2-7154EDFD0DE5}" destId="{070E7337-F67D-466F-87B1-D08C361CF25B}" srcOrd="0" destOrd="0" presId="urn:microsoft.com/office/officeart/2005/8/layout/orgChart1"/>
    <dgm:cxn modelId="{1F283153-6A9B-48C9-AAD9-955319AFB656}" type="presOf" srcId="{F8BC8811-8F0C-40C9-8427-4A6B2C8440D4}" destId="{5353E1E5-4C52-42CA-8D40-9D2390908944}" srcOrd="0" destOrd="0" presId="urn:microsoft.com/office/officeart/2005/8/layout/orgChart1"/>
    <dgm:cxn modelId="{9D5FF853-DF86-4A9E-B6E9-1B3E63237520}" type="presOf" srcId="{EF233740-B684-40B3-A21A-53DBF018F5AE}" destId="{2A697237-6C27-467C-A3E6-D991463CF2B6}" srcOrd="1" destOrd="0" presId="urn:microsoft.com/office/officeart/2005/8/layout/orgChart1"/>
    <dgm:cxn modelId="{4DA0A754-729B-4176-AC87-A2B59467B8E0}" type="presOf" srcId="{C296D95F-C60A-43B7-9E1D-C24F0B5C0A14}" destId="{80B2C27A-3F83-4260-8C70-6631120DA22D}" srcOrd="0" destOrd="0" presId="urn:microsoft.com/office/officeart/2005/8/layout/orgChart1"/>
    <dgm:cxn modelId="{C5B4D874-F83A-491E-A70C-261ED81AAC73}" type="presOf" srcId="{4069B8F3-02F3-4DA0-8382-764C2AB67614}" destId="{78ECEC5A-C338-4D77-8AE6-86B0E48E99E0}" srcOrd="0" destOrd="0" presId="urn:microsoft.com/office/officeart/2005/8/layout/orgChart1"/>
    <dgm:cxn modelId="{CFB45456-B744-405C-99A6-2553B61204CE}" srcId="{D926F7E2-D2EE-4380-9E3D-1569E0885168}" destId="{F8BC8811-8F0C-40C9-8427-4A6B2C8440D4}" srcOrd="0" destOrd="0" parTransId="{ED87A863-F18C-4B3F-8F6F-9FC8486492C8}" sibTransId="{C4397BD9-E2D5-4573-B0F5-527BA1565010}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20891058-2773-487C-B3A1-5AC3E1940DF9}" type="presOf" srcId="{CBF1FA7E-2E4D-4FA8-877D-08881B3B9BB1}" destId="{A049B3A8-2FC9-455C-A3A5-D6D71A5BD011}" srcOrd="1" destOrd="0" presId="urn:microsoft.com/office/officeart/2005/8/layout/orgChart1"/>
    <dgm:cxn modelId="{244C4758-B972-4086-9D74-0721564312DC}" type="presOf" srcId="{F34E1871-D9C5-41D0-ABC1-4F2CB079DC49}" destId="{C903BC10-A0A5-43E4-ACD8-35A704AF436A}" srcOrd="0" destOrd="0" presId="urn:microsoft.com/office/officeart/2005/8/layout/orgChart1"/>
    <dgm:cxn modelId="{2DF55A83-177F-4D2A-92C2-92071F3916E9}" srcId="{2BC130D1-5651-4556-B51D-9B1DFF2274A9}" destId="{48998481-C5FB-41B0-9C69-B1CE799D8C04}" srcOrd="0" destOrd="0" parTransId="{C296D95F-C60A-43B7-9E1D-C24F0B5C0A14}" sibTransId="{51380013-0679-493F-A011-10FD000842CA}"/>
    <dgm:cxn modelId="{EE80B988-4B07-4DC0-B35B-645EF8E246D3}" type="presOf" srcId="{E3A55CB8-0430-4B2E-B85D-4A8F10E7EC9B}" destId="{2289A03D-2277-4503-95E7-CEEEEE8A975F}" srcOrd="1" destOrd="0" presId="urn:microsoft.com/office/officeart/2005/8/layout/orgChart1"/>
    <dgm:cxn modelId="{AD18BA8D-EEA9-4AD1-90E3-3E139813536D}" type="presOf" srcId="{ED87A863-F18C-4B3F-8F6F-9FC8486492C8}" destId="{C68CC7DF-421C-406A-896A-A9131E830EB3}" srcOrd="0" destOrd="0" presId="urn:microsoft.com/office/officeart/2005/8/layout/orgChart1"/>
    <dgm:cxn modelId="{CF76B88F-EA6F-4DEE-9A06-8C8332600A75}" type="presOf" srcId="{EF0311F5-06D3-47AB-B0E4-E84F6A5B6773}" destId="{91C948CE-80AE-42F2-A20E-256D53FE0EDA}" srcOrd="0" destOrd="0" presId="urn:microsoft.com/office/officeart/2005/8/layout/orgChart1"/>
    <dgm:cxn modelId="{96EB4491-1B77-462A-AA96-28618A7FDD88}" type="presOf" srcId="{CBF1FA7E-2E4D-4FA8-877D-08881B3B9BB1}" destId="{FCFDEE3E-4343-4106-A156-160E27D52652}" srcOrd="0" destOrd="0" presId="urn:microsoft.com/office/officeart/2005/8/layout/orgChart1"/>
    <dgm:cxn modelId="{2B2D5E9A-9F39-4753-8767-F796278B1F39}" srcId="{EF0311F5-06D3-47AB-B0E4-E84F6A5B6773}" destId="{2BC130D1-5651-4556-B51D-9B1DFF2274A9}" srcOrd="1" destOrd="0" parTransId="{C730D90C-3F9A-4711-B371-82E599221A46}" sibTransId="{1B25186D-7442-4A8F-83E9-E1AEA5EE0F72}"/>
    <dgm:cxn modelId="{FF18949A-61DB-44D5-A75E-BFFA2AA0FBC1}" srcId="{93DF4187-552B-4A5D-978F-DC36F46A803B}" destId="{D926F7E2-D2EE-4380-9E3D-1569E0885168}" srcOrd="1" destOrd="0" parTransId="{E5E472F5-63B4-45E6-8BB0-147526E8C376}" sibTransId="{B9D4D0F4-ED83-4756-9CD6-91E5990CE2B8}"/>
    <dgm:cxn modelId="{8C80C19F-FF90-427F-B249-3DB82AA65415}" type="presOf" srcId="{EA91EA2E-3696-45DE-B77B-8B24598A34FA}" destId="{9792C30C-9396-4493-B5D6-1D9261F1BB64}" srcOrd="1" destOrd="0" presId="urn:microsoft.com/office/officeart/2005/8/layout/orgChart1"/>
    <dgm:cxn modelId="{CDBB85A6-F7F3-4214-A2EE-11227B5E22D2}" srcId="{93DF4187-552B-4A5D-978F-DC36F46A803B}" destId="{8F51B175-24FD-40AA-AF2A-DC9B55702C54}" srcOrd="2" destOrd="0" parTransId="{4069B8F3-02F3-4DA0-8382-764C2AB67614}" sibTransId="{565512D8-1F92-4075-BDCE-00FCEC9EEA0A}"/>
    <dgm:cxn modelId="{C7F2E7AA-6ECF-4285-9C54-5137EF79EFE9}" type="presOf" srcId="{07D1420F-C78F-4257-B061-86C251B4EA39}" destId="{E7C4DE18-387E-4B46-9CAB-21CDDC65BA39}" srcOrd="0" destOrd="0" presId="urn:microsoft.com/office/officeart/2005/8/layout/orgChart1"/>
    <dgm:cxn modelId="{B4015BB2-590C-415B-8A37-3D887C6BA3F6}" srcId="{D926F7E2-D2EE-4380-9E3D-1569E0885168}" destId="{EA91EA2E-3696-45DE-B77B-8B24598A34FA}" srcOrd="2" destOrd="0" parTransId="{AC7064CC-72F9-4233-BB3D-ED066459AE7A}" sibTransId="{1E5A396E-B5E2-42A0-B8C9-B9BD2E4D7FBA}"/>
    <dgm:cxn modelId="{AF1C1AB5-8356-4A71-A0E9-6832C10BDCC0}" type="presOf" srcId="{BB0F44AF-59AD-4F47-A2E1-25A45A216CAB}" destId="{4FD0F7F2-C41A-453E-88EB-571C69E6C3D2}" srcOrd="1" destOrd="0" presId="urn:microsoft.com/office/officeart/2005/8/layout/orgChart1"/>
    <dgm:cxn modelId="{C5935ABF-4879-416B-84C8-F027DC591FBE}" type="presOf" srcId="{48998481-C5FB-41B0-9C69-B1CE799D8C04}" destId="{D13B6F9C-F444-4862-849E-3EAEC5D04F74}" srcOrd="1" destOrd="0" presId="urn:microsoft.com/office/officeart/2005/8/layout/orgChart1"/>
    <dgm:cxn modelId="{AABC93C1-3C20-47EE-995D-118A924C43A3}" type="presOf" srcId="{93DF4187-552B-4A5D-978F-DC36F46A803B}" destId="{4A489B5B-43A6-49AD-839E-198F6F7856D7}" srcOrd="0" destOrd="0" presId="urn:microsoft.com/office/officeart/2005/8/layout/orgChart1"/>
    <dgm:cxn modelId="{060D0EC4-E8FE-4658-936A-D8FFD66A15DC}" type="presOf" srcId="{F8BC8811-8F0C-40C9-8427-4A6B2C8440D4}" destId="{198DCBD4-5E17-4CC4-8805-514032479F0B}" srcOrd="1" destOrd="0" presId="urn:microsoft.com/office/officeart/2005/8/layout/orgChart1"/>
    <dgm:cxn modelId="{5063E1C4-0706-4EE8-8139-247C84CB0539}" type="presOf" srcId="{B1AF7E2E-1216-459F-ACE4-3576A8C8B718}" destId="{55F833DB-B4F0-4E5E-B7C2-B00885EA4782}" srcOrd="0" destOrd="0" presId="urn:microsoft.com/office/officeart/2005/8/layout/orgChart1"/>
    <dgm:cxn modelId="{18B20AC9-35B5-4CEA-A4F5-2133A70F27F4}" srcId="{D926F7E2-D2EE-4380-9E3D-1569E0885168}" destId="{E3A55CB8-0430-4B2E-B85D-4A8F10E7EC9B}" srcOrd="1" destOrd="0" parTransId="{A136070E-90C5-4712-8CC1-D27FAD5577D1}" sibTransId="{8AFD4FA6-5BC0-48B1-8244-DFF369577AAB}"/>
    <dgm:cxn modelId="{63A315D2-A5B6-4413-9436-A78F7EFE000C}" type="presOf" srcId="{EF233740-B684-40B3-A21A-53DBF018F5AE}" destId="{9D8023ED-BE5C-4B3B-AC03-681CCB0FC6D5}" srcOrd="0" destOrd="0" presId="urn:microsoft.com/office/officeart/2005/8/layout/orgChart1"/>
    <dgm:cxn modelId="{06BD36D6-8BB7-4FC2-9F45-183357C4EBE2}" type="presOf" srcId="{A136070E-90C5-4712-8CC1-D27FAD5577D1}" destId="{74742F01-672F-4E4B-B570-D5CE49A523F7}" srcOrd="0" destOrd="0" presId="urn:microsoft.com/office/officeart/2005/8/layout/orgChart1"/>
    <dgm:cxn modelId="{CCD1DEDB-5419-4786-9121-55D2E6674C3D}" type="presOf" srcId="{2BC130D1-5651-4556-B51D-9B1DFF2274A9}" destId="{56DFAD41-C588-4424-924A-FCD87C0197B1}" srcOrd="0" destOrd="0" presId="urn:microsoft.com/office/officeart/2005/8/layout/orgChart1"/>
    <dgm:cxn modelId="{D465EFDF-53D3-452D-B4BA-16AC5D734807}" srcId="{2BC130D1-5651-4556-B51D-9B1DFF2274A9}" destId="{5A98B266-06FE-42EF-9DDC-1705D7263CAB}" srcOrd="3" destOrd="0" parTransId="{6F08C0CA-C5EB-4D7A-B5E6-43D393D609C2}" sibTransId="{A50A5971-94BE-417A-BFF6-7196D659BB0F}"/>
    <dgm:cxn modelId="{D70386E8-EFF7-45F8-AE45-BC6297058A6C}" type="presOf" srcId="{D926F7E2-D2EE-4380-9E3D-1569E0885168}" destId="{8827B8EF-C3CA-497B-835C-3CE4DDF7C012}" srcOrd="0" destOrd="0" presId="urn:microsoft.com/office/officeart/2005/8/layout/orgChart1"/>
    <dgm:cxn modelId="{87C03CEB-FC0D-490E-AF0A-6832B1D1B220}" type="presOf" srcId="{E5E472F5-63B4-45E6-8BB0-147526E8C376}" destId="{29EBB210-7354-4F3B-A6E5-CD3FCA0F7320}" srcOrd="0" destOrd="0" presId="urn:microsoft.com/office/officeart/2005/8/layout/orgChart1"/>
    <dgm:cxn modelId="{FF9E0BFA-4071-4D3F-895E-B0684613AABA}" type="presOf" srcId="{EF0311F5-06D3-47AB-B0E4-E84F6A5B6773}" destId="{73D0B3A6-FF20-41B1-850B-E98177CD50A9}" srcOrd="1" destOrd="0" presId="urn:microsoft.com/office/officeart/2005/8/layout/orgChart1"/>
    <dgm:cxn modelId="{AED760CE-DB28-414F-983A-6A8F4EDED403}" type="presParOf" srcId="{6B385E39-4F00-4B27-BBAF-9D8B18AE81EE}" destId="{C5E42937-00DF-423B-BCE1-2CA3484E6B62}" srcOrd="0" destOrd="0" presId="urn:microsoft.com/office/officeart/2005/8/layout/orgChart1"/>
    <dgm:cxn modelId="{E4B1337A-DDA9-47A2-B749-1E918E904F9E}" type="presParOf" srcId="{C5E42937-00DF-423B-BCE1-2CA3484E6B62}" destId="{1845DA29-9837-4441-9B53-88A48CD69E71}" srcOrd="0" destOrd="0" presId="urn:microsoft.com/office/officeart/2005/8/layout/orgChart1"/>
    <dgm:cxn modelId="{509334F3-DFC3-4CA6-81C9-0980CEDB386D}" type="presParOf" srcId="{1845DA29-9837-4441-9B53-88A48CD69E71}" destId="{4A489B5B-43A6-49AD-839E-198F6F7856D7}" srcOrd="0" destOrd="0" presId="urn:microsoft.com/office/officeart/2005/8/layout/orgChart1"/>
    <dgm:cxn modelId="{B9DF0D92-0951-4AE2-8ED5-0F43EFA2FC8A}" type="presParOf" srcId="{1845DA29-9837-4441-9B53-88A48CD69E71}" destId="{76B12089-0539-47FC-AC79-15321F88E2B0}" srcOrd="1" destOrd="0" presId="urn:microsoft.com/office/officeart/2005/8/layout/orgChart1"/>
    <dgm:cxn modelId="{CB7169E8-B7B8-4275-ABDD-E85D6838C3F2}" type="presParOf" srcId="{C5E42937-00DF-423B-BCE1-2CA3484E6B62}" destId="{FDC6084E-1DD7-4348-8EC0-835FBE00BBFF}" srcOrd="1" destOrd="0" presId="urn:microsoft.com/office/officeart/2005/8/layout/orgChart1"/>
    <dgm:cxn modelId="{7CE09B0A-4716-454D-A483-2CC9B0986669}" type="presParOf" srcId="{FDC6084E-1DD7-4348-8EC0-835FBE00BBFF}" destId="{63690A7A-632F-45C8-B2E6-3CB4EE3304FD}" srcOrd="0" destOrd="0" presId="urn:microsoft.com/office/officeart/2005/8/layout/orgChart1"/>
    <dgm:cxn modelId="{38778DA7-A2E1-4F2A-A90E-04F124CD3FD1}" type="presParOf" srcId="{FDC6084E-1DD7-4348-8EC0-835FBE00BBFF}" destId="{DE9B379A-0716-48D5-A22B-A54F5312A085}" srcOrd="1" destOrd="0" presId="urn:microsoft.com/office/officeart/2005/8/layout/orgChart1"/>
    <dgm:cxn modelId="{82C901EC-13ED-4FDA-AFAB-96BBD2CCDAD4}" type="presParOf" srcId="{DE9B379A-0716-48D5-A22B-A54F5312A085}" destId="{F907D736-8348-4C80-989B-5940FF2A0D91}" srcOrd="0" destOrd="0" presId="urn:microsoft.com/office/officeart/2005/8/layout/orgChart1"/>
    <dgm:cxn modelId="{7436EA00-5189-4921-8BAE-AB6289EFB586}" type="presParOf" srcId="{F907D736-8348-4C80-989B-5940FF2A0D91}" destId="{91C948CE-80AE-42F2-A20E-256D53FE0EDA}" srcOrd="0" destOrd="0" presId="urn:microsoft.com/office/officeart/2005/8/layout/orgChart1"/>
    <dgm:cxn modelId="{E4436161-A4F8-46C5-9E86-AB598F114847}" type="presParOf" srcId="{F907D736-8348-4C80-989B-5940FF2A0D91}" destId="{73D0B3A6-FF20-41B1-850B-E98177CD50A9}" srcOrd="1" destOrd="0" presId="urn:microsoft.com/office/officeart/2005/8/layout/orgChart1"/>
    <dgm:cxn modelId="{D10328E6-10DA-47AE-AB39-78DDBA103A0A}" type="presParOf" srcId="{DE9B379A-0716-48D5-A22B-A54F5312A085}" destId="{62E233F1-969D-4E8D-AE9A-0DAC9F43A630}" srcOrd="1" destOrd="0" presId="urn:microsoft.com/office/officeart/2005/8/layout/orgChart1"/>
    <dgm:cxn modelId="{35429447-A81F-4D82-99D2-195F1102808F}" type="presParOf" srcId="{62E233F1-969D-4E8D-AE9A-0DAC9F43A630}" destId="{BCC1277C-C87A-4EBE-9F20-D3F6A8A920F4}" srcOrd="0" destOrd="0" presId="urn:microsoft.com/office/officeart/2005/8/layout/orgChart1"/>
    <dgm:cxn modelId="{2F75C3E8-E64A-4556-B24A-84BCA7A6A568}" type="presParOf" srcId="{62E233F1-969D-4E8D-AE9A-0DAC9F43A630}" destId="{9DAF7A16-E0D8-4D68-AA3B-F5CC3D2A1E10}" srcOrd="1" destOrd="0" presId="urn:microsoft.com/office/officeart/2005/8/layout/orgChart1"/>
    <dgm:cxn modelId="{2428A29A-D6C9-453E-9D3A-27EA6410F919}" type="presParOf" srcId="{9DAF7A16-E0D8-4D68-AA3B-F5CC3D2A1E10}" destId="{503F69DD-0043-48FF-B8C0-CA59E84AF622}" srcOrd="0" destOrd="0" presId="urn:microsoft.com/office/officeart/2005/8/layout/orgChart1"/>
    <dgm:cxn modelId="{F293F353-D03D-4BEC-9274-A2DDA6C49F3A}" type="presParOf" srcId="{503F69DD-0043-48FF-B8C0-CA59E84AF622}" destId="{FCFDEE3E-4343-4106-A156-160E27D52652}" srcOrd="0" destOrd="0" presId="urn:microsoft.com/office/officeart/2005/8/layout/orgChart1"/>
    <dgm:cxn modelId="{62E9F59D-2B24-410C-89EE-20645EB28394}" type="presParOf" srcId="{503F69DD-0043-48FF-B8C0-CA59E84AF622}" destId="{A049B3A8-2FC9-455C-A3A5-D6D71A5BD011}" srcOrd="1" destOrd="0" presId="urn:microsoft.com/office/officeart/2005/8/layout/orgChart1"/>
    <dgm:cxn modelId="{4D6779B1-1D95-4D63-BD4C-A0B0C27DA9D4}" type="presParOf" srcId="{9DAF7A16-E0D8-4D68-AA3B-F5CC3D2A1E10}" destId="{0EF15778-9B94-413B-BF3F-758A63956DE8}" srcOrd="1" destOrd="0" presId="urn:microsoft.com/office/officeart/2005/8/layout/orgChart1"/>
    <dgm:cxn modelId="{46CE83BB-895E-4D05-BE7A-3E6EFB6505C9}" type="presParOf" srcId="{9DAF7A16-E0D8-4D68-AA3B-F5CC3D2A1E10}" destId="{673D068F-B3E7-4530-AA2F-AF6146B71088}" srcOrd="2" destOrd="0" presId="urn:microsoft.com/office/officeart/2005/8/layout/orgChart1"/>
    <dgm:cxn modelId="{F1FB9B2C-741E-4829-93A7-0E61C13ECDBF}" type="presParOf" srcId="{62E233F1-969D-4E8D-AE9A-0DAC9F43A630}" destId="{00BAA21F-2A78-46FC-8C17-B13E8B8D8EA2}" srcOrd="2" destOrd="0" presId="urn:microsoft.com/office/officeart/2005/8/layout/orgChart1"/>
    <dgm:cxn modelId="{67C60676-AE6E-46D6-991C-00F9CCA16887}" type="presParOf" srcId="{62E233F1-969D-4E8D-AE9A-0DAC9F43A630}" destId="{E82F1EAA-38AA-492B-AA84-D2232050CC9C}" srcOrd="3" destOrd="0" presId="urn:microsoft.com/office/officeart/2005/8/layout/orgChart1"/>
    <dgm:cxn modelId="{DACF7F7E-DCFD-4869-97F5-43683C54F2E6}" type="presParOf" srcId="{E82F1EAA-38AA-492B-AA84-D2232050CC9C}" destId="{C901FB27-7593-48EF-A1AC-0B42B2CC0CC5}" srcOrd="0" destOrd="0" presId="urn:microsoft.com/office/officeart/2005/8/layout/orgChart1"/>
    <dgm:cxn modelId="{DE57A83B-62DB-4C9E-A1AE-3AE49F22883E}" type="presParOf" srcId="{C901FB27-7593-48EF-A1AC-0B42B2CC0CC5}" destId="{56DFAD41-C588-4424-924A-FCD87C0197B1}" srcOrd="0" destOrd="0" presId="urn:microsoft.com/office/officeart/2005/8/layout/orgChart1"/>
    <dgm:cxn modelId="{20FE1D52-3B6C-4AB7-944E-EBCA856A6294}" type="presParOf" srcId="{C901FB27-7593-48EF-A1AC-0B42B2CC0CC5}" destId="{225912E1-3554-46A9-BE57-8A13E01BD24F}" srcOrd="1" destOrd="0" presId="urn:microsoft.com/office/officeart/2005/8/layout/orgChart1"/>
    <dgm:cxn modelId="{A0A99B25-EDC0-4280-8312-5E84A178F99C}" type="presParOf" srcId="{E82F1EAA-38AA-492B-AA84-D2232050CC9C}" destId="{7BB0B662-A959-4D76-BB9A-A78F6CA0E395}" srcOrd="1" destOrd="0" presId="urn:microsoft.com/office/officeart/2005/8/layout/orgChart1"/>
    <dgm:cxn modelId="{1E2533D6-0190-4E0F-85DC-48CD50A60509}" type="presParOf" srcId="{7BB0B662-A959-4D76-BB9A-A78F6CA0E395}" destId="{80B2C27A-3F83-4260-8C70-6631120DA22D}" srcOrd="0" destOrd="0" presId="urn:microsoft.com/office/officeart/2005/8/layout/orgChart1"/>
    <dgm:cxn modelId="{540B19EA-A2D6-46D6-B96A-8CEFFC2DC657}" type="presParOf" srcId="{7BB0B662-A959-4D76-BB9A-A78F6CA0E395}" destId="{3F6D475C-9800-4342-92C6-0AAE92B59D18}" srcOrd="1" destOrd="0" presId="urn:microsoft.com/office/officeart/2005/8/layout/orgChart1"/>
    <dgm:cxn modelId="{F0C76EAB-961A-4649-AC85-5DBF4CE9E3B0}" type="presParOf" srcId="{3F6D475C-9800-4342-92C6-0AAE92B59D18}" destId="{72A33395-E4ED-4B55-94F5-8A6A7F44DF1E}" srcOrd="0" destOrd="0" presId="urn:microsoft.com/office/officeart/2005/8/layout/orgChart1"/>
    <dgm:cxn modelId="{BA1EF214-605D-48FC-A8C3-828DFF80FBE0}" type="presParOf" srcId="{72A33395-E4ED-4B55-94F5-8A6A7F44DF1E}" destId="{F3407C78-262C-497F-8A20-00DFFC4D2A0A}" srcOrd="0" destOrd="0" presId="urn:microsoft.com/office/officeart/2005/8/layout/orgChart1"/>
    <dgm:cxn modelId="{E0B264BC-2C57-4FBD-AA4A-77662FE80EEA}" type="presParOf" srcId="{72A33395-E4ED-4B55-94F5-8A6A7F44DF1E}" destId="{D13B6F9C-F444-4862-849E-3EAEC5D04F74}" srcOrd="1" destOrd="0" presId="urn:microsoft.com/office/officeart/2005/8/layout/orgChart1"/>
    <dgm:cxn modelId="{749369E6-6741-4B83-93AB-A3B1C14F2A80}" type="presParOf" srcId="{3F6D475C-9800-4342-92C6-0AAE92B59D18}" destId="{161CDB8F-7186-42DE-BA51-B58B2EABCA3B}" srcOrd="1" destOrd="0" presId="urn:microsoft.com/office/officeart/2005/8/layout/orgChart1"/>
    <dgm:cxn modelId="{BB64C688-E59F-4F0E-B546-CCF15CACB183}" type="presParOf" srcId="{3F6D475C-9800-4342-92C6-0AAE92B59D18}" destId="{2B856F62-5BDD-4043-8200-FA7995CE66EE}" srcOrd="2" destOrd="0" presId="urn:microsoft.com/office/officeart/2005/8/layout/orgChart1"/>
    <dgm:cxn modelId="{07A6AF80-D1B0-4F4D-9841-E9AF18F24F1F}" type="presParOf" srcId="{7BB0B662-A959-4D76-BB9A-A78F6CA0E395}" destId="{FABD257E-CEBA-4F4A-8510-1D6EE6FA6D26}" srcOrd="2" destOrd="0" presId="urn:microsoft.com/office/officeart/2005/8/layout/orgChart1"/>
    <dgm:cxn modelId="{DE2995DD-7A2C-4231-9AB5-DC86959C9063}" type="presParOf" srcId="{7BB0B662-A959-4D76-BB9A-A78F6CA0E395}" destId="{553FB7DA-FF7C-4C7F-BFED-D65AE8E794E5}" srcOrd="3" destOrd="0" presId="urn:microsoft.com/office/officeart/2005/8/layout/orgChart1"/>
    <dgm:cxn modelId="{5F4AE0C0-7855-414C-9632-3F2178B24ACA}" type="presParOf" srcId="{553FB7DA-FF7C-4C7F-BFED-D65AE8E794E5}" destId="{FDF996BF-8426-4E1C-8531-7AC289425997}" srcOrd="0" destOrd="0" presId="urn:microsoft.com/office/officeart/2005/8/layout/orgChart1"/>
    <dgm:cxn modelId="{F880654F-4974-4654-9B87-50CB87E5C483}" type="presParOf" srcId="{FDF996BF-8426-4E1C-8531-7AC289425997}" destId="{A34A8BA6-092B-4DF5-8A70-0A26E6E74403}" srcOrd="0" destOrd="0" presId="urn:microsoft.com/office/officeart/2005/8/layout/orgChart1"/>
    <dgm:cxn modelId="{A88E1199-25D1-4025-8794-DD86813FCE4D}" type="presParOf" srcId="{FDF996BF-8426-4E1C-8531-7AC289425997}" destId="{4FD0F7F2-C41A-453E-88EB-571C69E6C3D2}" srcOrd="1" destOrd="0" presId="urn:microsoft.com/office/officeart/2005/8/layout/orgChart1"/>
    <dgm:cxn modelId="{2EC396A0-9181-4A6F-BE7B-A3A1F0D49029}" type="presParOf" srcId="{553FB7DA-FF7C-4C7F-BFED-D65AE8E794E5}" destId="{68E3F99F-1FEC-47A1-B2A7-26DC28300B3B}" srcOrd="1" destOrd="0" presId="urn:microsoft.com/office/officeart/2005/8/layout/orgChart1"/>
    <dgm:cxn modelId="{8B29B0E6-35A0-40D9-B743-685ED7452CA1}" type="presParOf" srcId="{553FB7DA-FF7C-4C7F-BFED-D65AE8E794E5}" destId="{C86A7CFB-5053-4A7A-B636-F3C673E1B51E}" srcOrd="2" destOrd="0" presId="urn:microsoft.com/office/officeart/2005/8/layout/orgChart1"/>
    <dgm:cxn modelId="{97491C37-AE8B-477A-9719-893A27F03C74}" type="presParOf" srcId="{7BB0B662-A959-4D76-BB9A-A78F6CA0E395}" destId="{C903BC10-A0A5-43E4-ACD8-35A704AF436A}" srcOrd="4" destOrd="0" presId="urn:microsoft.com/office/officeart/2005/8/layout/orgChart1"/>
    <dgm:cxn modelId="{00562994-103E-4CE8-8370-D047AC28EB05}" type="presParOf" srcId="{7BB0B662-A959-4D76-BB9A-A78F6CA0E395}" destId="{1B58E025-A71F-4853-8463-289363397AB5}" srcOrd="5" destOrd="0" presId="urn:microsoft.com/office/officeart/2005/8/layout/orgChart1"/>
    <dgm:cxn modelId="{034990BC-2551-4BC6-9C28-D2ACCB2E254F}" type="presParOf" srcId="{1B58E025-A71F-4853-8463-289363397AB5}" destId="{92449762-7512-46EA-837F-A7BDBFC531A3}" srcOrd="0" destOrd="0" presId="urn:microsoft.com/office/officeart/2005/8/layout/orgChart1"/>
    <dgm:cxn modelId="{B84EB864-23C8-4128-A370-2DE3B26D64A6}" type="presParOf" srcId="{92449762-7512-46EA-837F-A7BDBFC531A3}" destId="{AD4D1495-B81C-4C33-949C-093471467201}" srcOrd="0" destOrd="0" presId="urn:microsoft.com/office/officeart/2005/8/layout/orgChart1"/>
    <dgm:cxn modelId="{D44322E1-8FA5-42ED-87C0-F3933EC5766A}" type="presParOf" srcId="{92449762-7512-46EA-837F-A7BDBFC531A3}" destId="{DE1C1D37-B8D4-46D2-9C90-D774DE85CFA0}" srcOrd="1" destOrd="0" presId="urn:microsoft.com/office/officeart/2005/8/layout/orgChart1"/>
    <dgm:cxn modelId="{563949F2-3B11-4773-A0C2-B93C441FB75A}" type="presParOf" srcId="{1B58E025-A71F-4853-8463-289363397AB5}" destId="{C559AD8C-6773-4BCF-B816-4197255105B4}" srcOrd="1" destOrd="0" presId="urn:microsoft.com/office/officeart/2005/8/layout/orgChart1"/>
    <dgm:cxn modelId="{FB2BCB2B-4ADE-4EF6-9BCB-D8A0305548EA}" type="presParOf" srcId="{1B58E025-A71F-4853-8463-289363397AB5}" destId="{30CF4BE2-798B-4875-AAC3-1C8728A7373E}" srcOrd="2" destOrd="0" presId="urn:microsoft.com/office/officeart/2005/8/layout/orgChart1"/>
    <dgm:cxn modelId="{6EB92575-A7A9-4007-8039-C452518816A3}" type="presParOf" srcId="{7BB0B662-A959-4D76-BB9A-A78F6CA0E395}" destId="{23EF9AC1-3D7B-40EC-A467-5D4414F7DE01}" srcOrd="6" destOrd="0" presId="urn:microsoft.com/office/officeart/2005/8/layout/orgChart1"/>
    <dgm:cxn modelId="{2F4ED9C4-B159-44BD-9A18-95C99B57F4C5}" type="presParOf" srcId="{7BB0B662-A959-4D76-BB9A-A78F6CA0E395}" destId="{1AB00CE9-855C-453A-AB63-7D8C027D51A0}" srcOrd="7" destOrd="0" presId="urn:microsoft.com/office/officeart/2005/8/layout/orgChart1"/>
    <dgm:cxn modelId="{6AE15CA4-812B-4929-98A7-82622F138ABC}" type="presParOf" srcId="{1AB00CE9-855C-453A-AB63-7D8C027D51A0}" destId="{80B7D72E-317B-4AB3-B6FE-82C2DD727E60}" srcOrd="0" destOrd="0" presId="urn:microsoft.com/office/officeart/2005/8/layout/orgChart1"/>
    <dgm:cxn modelId="{89041BB6-423F-42DF-B222-AEA75AC5BC40}" type="presParOf" srcId="{80B7D72E-317B-4AB3-B6FE-82C2DD727E60}" destId="{58C6F5F7-CDA4-4E30-99BC-613360BE8A13}" srcOrd="0" destOrd="0" presId="urn:microsoft.com/office/officeart/2005/8/layout/orgChart1"/>
    <dgm:cxn modelId="{F871C28F-CB6D-47B6-8CE2-BE0652A895A2}" type="presParOf" srcId="{80B7D72E-317B-4AB3-B6FE-82C2DD727E60}" destId="{19132173-8BA2-457E-B660-48FD30E761B3}" srcOrd="1" destOrd="0" presId="urn:microsoft.com/office/officeart/2005/8/layout/orgChart1"/>
    <dgm:cxn modelId="{B9C6DC76-66FC-4078-B26C-8C6724E0156A}" type="presParOf" srcId="{1AB00CE9-855C-453A-AB63-7D8C027D51A0}" destId="{A1306AB1-48C5-48BA-A905-6D65F89B978D}" srcOrd="1" destOrd="0" presId="urn:microsoft.com/office/officeart/2005/8/layout/orgChart1"/>
    <dgm:cxn modelId="{AC44B933-9B96-4CBD-872B-870C9714AB70}" type="presParOf" srcId="{1AB00CE9-855C-453A-AB63-7D8C027D51A0}" destId="{177B7D73-0CA7-4A01-A790-A6796B2C127C}" srcOrd="2" destOrd="0" presId="urn:microsoft.com/office/officeart/2005/8/layout/orgChart1"/>
    <dgm:cxn modelId="{CD4681EA-2833-4BBC-AAB9-F2207D62ED01}" type="presParOf" srcId="{E82F1EAA-38AA-492B-AA84-D2232050CC9C}" destId="{37DED67B-7FAD-417E-BD7F-337C229B282B}" srcOrd="2" destOrd="0" presId="urn:microsoft.com/office/officeart/2005/8/layout/orgChart1"/>
    <dgm:cxn modelId="{800EDE32-DE18-4EE8-BFA3-12705E7EDAF8}" type="presParOf" srcId="{DE9B379A-0716-48D5-A22B-A54F5312A085}" destId="{B8EF478F-CC9C-4A1B-8E80-9ACD9D4D25D7}" srcOrd="2" destOrd="0" presId="urn:microsoft.com/office/officeart/2005/8/layout/orgChart1"/>
    <dgm:cxn modelId="{ADDAEB1E-FE1F-4BF3-840E-A639EBB39960}" type="presParOf" srcId="{FDC6084E-1DD7-4348-8EC0-835FBE00BBFF}" destId="{29EBB210-7354-4F3B-A6E5-CD3FCA0F7320}" srcOrd="2" destOrd="0" presId="urn:microsoft.com/office/officeart/2005/8/layout/orgChart1"/>
    <dgm:cxn modelId="{3DA36AB7-FF80-4462-8792-B1A598966D17}" type="presParOf" srcId="{FDC6084E-1DD7-4348-8EC0-835FBE00BBFF}" destId="{4725B7AC-BE15-4B07-AE81-2D1C3F135AAC}" srcOrd="3" destOrd="0" presId="urn:microsoft.com/office/officeart/2005/8/layout/orgChart1"/>
    <dgm:cxn modelId="{75918AAA-CE31-4E9B-A917-D9727FB5070B}" type="presParOf" srcId="{4725B7AC-BE15-4B07-AE81-2D1C3F135AAC}" destId="{2C8F9F99-F011-4452-B737-4EE3A1E6E668}" srcOrd="0" destOrd="0" presId="urn:microsoft.com/office/officeart/2005/8/layout/orgChart1"/>
    <dgm:cxn modelId="{CE8C9D06-0D00-4540-9CE7-4CCE76B5D9FF}" type="presParOf" srcId="{2C8F9F99-F011-4452-B737-4EE3A1E6E668}" destId="{8827B8EF-C3CA-497B-835C-3CE4DDF7C012}" srcOrd="0" destOrd="0" presId="urn:microsoft.com/office/officeart/2005/8/layout/orgChart1"/>
    <dgm:cxn modelId="{4CD7674A-6B91-48C9-B847-E9DC81CFF627}" type="presParOf" srcId="{2C8F9F99-F011-4452-B737-4EE3A1E6E668}" destId="{E8AC9BD4-0BED-482A-806C-7043E735B812}" srcOrd="1" destOrd="0" presId="urn:microsoft.com/office/officeart/2005/8/layout/orgChart1"/>
    <dgm:cxn modelId="{CF6C0717-BD38-4DB7-8127-591EA51AF86F}" type="presParOf" srcId="{4725B7AC-BE15-4B07-AE81-2D1C3F135AAC}" destId="{9B72010A-FBBC-4AA1-8F81-2814508F41C7}" srcOrd="1" destOrd="0" presId="urn:microsoft.com/office/officeart/2005/8/layout/orgChart1"/>
    <dgm:cxn modelId="{0A855ED3-2ABE-496E-BB82-B58C0FDC30D2}" type="presParOf" srcId="{9B72010A-FBBC-4AA1-8F81-2814508F41C7}" destId="{C68CC7DF-421C-406A-896A-A9131E830EB3}" srcOrd="0" destOrd="0" presId="urn:microsoft.com/office/officeart/2005/8/layout/orgChart1"/>
    <dgm:cxn modelId="{3B3591C8-AD6A-43BA-A716-FA074390C48D}" type="presParOf" srcId="{9B72010A-FBBC-4AA1-8F81-2814508F41C7}" destId="{24AD3AE7-4F25-4F8F-93DD-BEA0886FE412}" srcOrd="1" destOrd="0" presId="urn:microsoft.com/office/officeart/2005/8/layout/orgChart1"/>
    <dgm:cxn modelId="{66C8DDCC-EAA8-4824-A11A-320ED2DFB0E7}" type="presParOf" srcId="{24AD3AE7-4F25-4F8F-93DD-BEA0886FE412}" destId="{875F8ECB-585C-4822-8B78-3837E7BBD252}" srcOrd="0" destOrd="0" presId="urn:microsoft.com/office/officeart/2005/8/layout/orgChart1"/>
    <dgm:cxn modelId="{B8996ED6-F970-4E11-800C-2E60D0DDF31F}" type="presParOf" srcId="{875F8ECB-585C-4822-8B78-3837E7BBD252}" destId="{5353E1E5-4C52-42CA-8D40-9D2390908944}" srcOrd="0" destOrd="0" presId="urn:microsoft.com/office/officeart/2005/8/layout/orgChart1"/>
    <dgm:cxn modelId="{91253A19-C262-4847-B52D-4769E40D1B1B}" type="presParOf" srcId="{875F8ECB-585C-4822-8B78-3837E7BBD252}" destId="{198DCBD4-5E17-4CC4-8805-514032479F0B}" srcOrd="1" destOrd="0" presId="urn:microsoft.com/office/officeart/2005/8/layout/orgChart1"/>
    <dgm:cxn modelId="{43DDCA3A-E6F5-4E88-AC58-8E75FF68F74D}" type="presParOf" srcId="{24AD3AE7-4F25-4F8F-93DD-BEA0886FE412}" destId="{A0A2CB90-446D-4996-B61A-F948138B3FF2}" srcOrd="1" destOrd="0" presId="urn:microsoft.com/office/officeart/2005/8/layout/orgChart1"/>
    <dgm:cxn modelId="{16CA5E54-C866-4F57-B75D-3DE8866CB9B8}" type="presParOf" srcId="{24AD3AE7-4F25-4F8F-93DD-BEA0886FE412}" destId="{AB86E038-46E3-4999-AC6A-200ED4D0DEE4}" srcOrd="2" destOrd="0" presId="urn:microsoft.com/office/officeart/2005/8/layout/orgChart1"/>
    <dgm:cxn modelId="{2CEC80DA-9247-4A05-85A4-5BE382A2DB6C}" type="presParOf" srcId="{9B72010A-FBBC-4AA1-8F81-2814508F41C7}" destId="{74742F01-672F-4E4B-B570-D5CE49A523F7}" srcOrd="2" destOrd="0" presId="urn:microsoft.com/office/officeart/2005/8/layout/orgChart1"/>
    <dgm:cxn modelId="{235461A6-F6A2-4308-8296-2C08C5043972}" type="presParOf" srcId="{9B72010A-FBBC-4AA1-8F81-2814508F41C7}" destId="{B2E81329-4388-4E36-9CA7-DA1482447D23}" srcOrd="3" destOrd="0" presId="urn:microsoft.com/office/officeart/2005/8/layout/orgChart1"/>
    <dgm:cxn modelId="{92D8E3A4-3F33-48CE-97BD-DA3BB747533C}" type="presParOf" srcId="{B2E81329-4388-4E36-9CA7-DA1482447D23}" destId="{F809DC56-DC11-4B6C-A30E-4DA45D3E35B9}" srcOrd="0" destOrd="0" presId="urn:microsoft.com/office/officeart/2005/8/layout/orgChart1"/>
    <dgm:cxn modelId="{E03E5B98-BE02-4FE9-9959-57F4FA9278DE}" type="presParOf" srcId="{F809DC56-DC11-4B6C-A30E-4DA45D3E35B9}" destId="{1A2C5987-4E51-45C4-B46D-FDD3F365C9CD}" srcOrd="0" destOrd="0" presId="urn:microsoft.com/office/officeart/2005/8/layout/orgChart1"/>
    <dgm:cxn modelId="{13B28682-4C7C-4D7F-961A-A8F8DE3D9C3E}" type="presParOf" srcId="{F809DC56-DC11-4B6C-A30E-4DA45D3E35B9}" destId="{2289A03D-2277-4503-95E7-CEEEEE8A975F}" srcOrd="1" destOrd="0" presId="urn:microsoft.com/office/officeart/2005/8/layout/orgChart1"/>
    <dgm:cxn modelId="{1A05E179-279F-499C-BE88-3AFE0DD0D2CE}" type="presParOf" srcId="{B2E81329-4388-4E36-9CA7-DA1482447D23}" destId="{1E2E29A5-5991-43EA-9994-9C7EA48B4685}" srcOrd="1" destOrd="0" presId="urn:microsoft.com/office/officeart/2005/8/layout/orgChart1"/>
    <dgm:cxn modelId="{AA0CB958-8187-4AF5-BC19-F3EC59700D89}" type="presParOf" srcId="{B2E81329-4388-4E36-9CA7-DA1482447D23}" destId="{66422153-B186-4622-A448-E90E64E02C94}" srcOrd="2" destOrd="0" presId="urn:microsoft.com/office/officeart/2005/8/layout/orgChart1"/>
    <dgm:cxn modelId="{8ED37EAA-0A6A-4CFE-B939-D92E8FF1171B}" type="presParOf" srcId="{9B72010A-FBBC-4AA1-8F81-2814508F41C7}" destId="{0204153D-10F9-4E18-B762-6BD2C1C5C031}" srcOrd="4" destOrd="0" presId="urn:microsoft.com/office/officeart/2005/8/layout/orgChart1"/>
    <dgm:cxn modelId="{87B18456-537E-4C92-8161-F2DF999398CD}" type="presParOf" srcId="{9B72010A-FBBC-4AA1-8F81-2814508F41C7}" destId="{8E5129A6-5584-4DA9-8146-DD6541967B0C}" srcOrd="5" destOrd="0" presId="urn:microsoft.com/office/officeart/2005/8/layout/orgChart1"/>
    <dgm:cxn modelId="{3AE36647-DCD5-4292-85D8-236588C924A5}" type="presParOf" srcId="{8E5129A6-5584-4DA9-8146-DD6541967B0C}" destId="{1BE3867B-4CCE-4ABA-A494-E0979D6A7923}" srcOrd="0" destOrd="0" presId="urn:microsoft.com/office/officeart/2005/8/layout/orgChart1"/>
    <dgm:cxn modelId="{F8E162E7-14C2-4D8D-B827-9CCC25969608}" type="presParOf" srcId="{1BE3867B-4CCE-4ABA-A494-E0979D6A7923}" destId="{4BCAC304-4683-4D93-A2BD-6CCFD9148022}" srcOrd="0" destOrd="0" presId="urn:microsoft.com/office/officeart/2005/8/layout/orgChart1"/>
    <dgm:cxn modelId="{09E1CF16-7514-406C-AD34-ADFB778BEDEB}" type="presParOf" srcId="{1BE3867B-4CCE-4ABA-A494-E0979D6A7923}" destId="{9792C30C-9396-4493-B5D6-1D9261F1BB64}" srcOrd="1" destOrd="0" presId="urn:microsoft.com/office/officeart/2005/8/layout/orgChart1"/>
    <dgm:cxn modelId="{AA5D6701-15A7-471E-AC8E-BADF0B0D3109}" type="presParOf" srcId="{8E5129A6-5584-4DA9-8146-DD6541967B0C}" destId="{477CC0BD-3505-455E-BEF1-8D649CC1F9AD}" srcOrd="1" destOrd="0" presId="urn:microsoft.com/office/officeart/2005/8/layout/orgChart1"/>
    <dgm:cxn modelId="{B21FD6E4-F4DB-443D-BEFE-8D54A1306BA5}" type="presParOf" srcId="{8E5129A6-5584-4DA9-8146-DD6541967B0C}" destId="{B0DDF08F-3A60-4062-9C5A-A99693817F0D}" srcOrd="2" destOrd="0" presId="urn:microsoft.com/office/officeart/2005/8/layout/orgChart1"/>
    <dgm:cxn modelId="{819D3B1F-E4B6-4800-A01F-2B5FF1803D03}" type="presParOf" srcId="{9B72010A-FBBC-4AA1-8F81-2814508F41C7}" destId="{E7C4DE18-387E-4B46-9CAB-21CDDC65BA39}" srcOrd="6" destOrd="0" presId="urn:microsoft.com/office/officeart/2005/8/layout/orgChart1"/>
    <dgm:cxn modelId="{BF67A5CB-EA48-4664-B484-B9A5A6FB861A}" type="presParOf" srcId="{9B72010A-FBBC-4AA1-8F81-2814508F41C7}" destId="{E897D179-B8CF-489A-BB52-7266EB88CE32}" srcOrd="7" destOrd="0" presId="urn:microsoft.com/office/officeart/2005/8/layout/orgChart1"/>
    <dgm:cxn modelId="{D6EC6067-0FF1-4D74-B2AA-C733EEA46A47}" type="presParOf" srcId="{E897D179-B8CF-489A-BB52-7266EB88CE32}" destId="{3490995B-395C-40E9-B44C-B5CDA44D43E2}" srcOrd="0" destOrd="0" presId="urn:microsoft.com/office/officeart/2005/8/layout/orgChart1"/>
    <dgm:cxn modelId="{2D58A43D-C26D-46FA-BF71-4D67CE22742E}" type="presParOf" srcId="{3490995B-395C-40E9-B44C-B5CDA44D43E2}" destId="{9D8023ED-BE5C-4B3B-AC03-681CCB0FC6D5}" srcOrd="0" destOrd="0" presId="urn:microsoft.com/office/officeart/2005/8/layout/orgChart1"/>
    <dgm:cxn modelId="{774E987D-DFC6-414F-943D-80458DE87D79}" type="presParOf" srcId="{3490995B-395C-40E9-B44C-B5CDA44D43E2}" destId="{2A697237-6C27-467C-A3E6-D991463CF2B6}" srcOrd="1" destOrd="0" presId="urn:microsoft.com/office/officeart/2005/8/layout/orgChart1"/>
    <dgm:cxn modelId="{499118B6-2017-415E-A337-1C94479F4F1B}" type="presParOf" srcId="{E897D179-B8CF-489A-BB52-7266EB88CE32}" destId="{84C3BA0D-3A32-47B0-B14D-96F678FFBCB5}" srcOrd="1" destOrd="0" presId="urn:microsoft.com/office/officeart/2005/8/layout/orgChart1"/>
    <dgm:cxn modelId="{4F7543D8-04D6-4A8D-9864-74D603BC0ACF}" type="presParOf" srcId="{E897D179-B8CF-489A-BB52-7266EB88CE32}" destId="{EDC082F8-FB9F-4F0C-BEB8-F80842C94282}" srcOrd="2" destOrd="0" presId="urn:microsoft.com/office/officeart/2005/8/layout/orgChart1"/>
    <dgm:cxn modelId="{860F3393-550C-4DA5-A604-5E34EBA26973}" type="presParOf" srcId="{9B72010A-FBBC-4AA1-8F81-2814508F41C7}" destId="{55F833DB-B4F0-4E5E-B7C2-B00885EA4782}" srcOrd="8" destOrd="0" presId="urn:microsoft.com/office/officeart/2005/8/layout/orgChart1"/>
    <dgm:cxn modelId="{34204561-0443-4224-9999-3B3BA174FF00}" type="presParOf" srcId="{9B72010A-FBBC-4AA1-8F81-2814508F41C7}" destId="{9D631D3B-C7A6-4CB1-8CE0-683036A2F975}" srcOrd="9" destOrd="0" presId="urn:microsoft.com/office/officeart/2005/8/layout/orgChart1"/>
    <dgm:cxn modelId="{0AC72189-C3A1-4E28-9A60-120CDA950093}" type="presParOf" srcId="{9D631D3B-C7A6-4CB1-8CE0-683036A2F975}" destId="{C458D476-F792-46C2-8155-80A796A90F2C}" srcOrd="0" destOrd="0" presId="urn:microsoft.com/office/officeart/2005/8/layout/orgChart1"/>
    <dgm:cxn modelId="{AE79218D-52F7-482F-8444-937F6343EE33}" type="presParOf" srcId="{C458D476-F792-46C2-8155-80A796A90F2C}" destId="{070E7337-F67D-466F-87B1-D08C361CF25B}" srcOrd="0" destOrd="0" presId="urn:microsoft.com/office/officeart/2005/8/layout/orgChart1"/>
    <dgm:cxn modelId="{1C37C7C2-64DF-46F2-A809-6E4FF86C0808}" type="presParOf" srcId="{C458D476-F792-46C2-8155-80A796A90F2C}" destId="{CFE9288A-B7B9-40B2-AB43-56D644282E2E}" srcOrd="1" destOrd="0" presId="urn:microsoft.com/office/officeart/2005/8/layout/orgChart1"/>
    <dgm:cxn modelId="{F993F5E3-AC55-49C0-8504-2D4B58677727}" type="presParOf" srcId="{9D631D3B-C7A6-4CB1-8CE0-683036A2F975}" destId="{3DA9D024-3BEF-481C-A01D-691272E12223}" srcOrd="1" destOrd="0" presId="urn:microsoft.com/office/officeart/2005/8/layout/orgChart1"/>
    <dgm:cxn modelId="{21A22338-33F6-4B7D-94C6-736C229C5B73}" type="presParOf" srcId="{9D631D3B-C7A6-4CB1-8CE0-683036A2F975}" destId="{294C5110-1C47-4428-A4DA-9F174E74E026}" srcOrd="2" destOrd="0" presId="urn:microsoft.com/office/officeart/2005/8/layout/orgChart1"/>
    <dgm:cxn modelId="{81BA9EBC-6849-444E-B6FC-CAD7BB530E05}" type="presParOf" srcId="{4725B7AC-BE15-4B07-AE81-2D1C3F135AAC}" destId="{16B3A413-CF1C-45F6-8F5B-A431E4D497A1}" srcOrd="2" destOrd="0" presId="urn:microsoft.com/office/officeart/2005/8/layout/orgChart1"/>
    <dgm:cxn modelId="{98DFE3B1-2E02-47ED-A423-626EA1955A46}" type="presParOf" srcId="{FDC6084E-1DD7-4348-8EC0-835FBE00BBFF}" destId="{78ECEC5A-C338-4D77-8AE6-86B0E48E99E0}" srcOrd="4" destOrd="0" presId="urn:microsoft.com/office/officeart/2005/8/layout/orgChart1"/>
    <dgm:cxn modelId="{12734119-6D0A-4195-AC1F-177BA751062A}" type="presParOf" srcId="{FDC6084E-1DD7-4348-8EC0-835FBE00BBFF}" destId="{8545D869-E468-4C10-8419-A60B6D224829}" srcOrd="5" destOrd="0" presId="urn:microsoft.com/office/officeart/2005/8/layout/orgChart1"/>
    <dgm:cxn modelId="{F30BC83D-4F73-49B4-A2C8-144A287B85DD}" type="presParOf" srcId="{8545D869-E468-4C10-8419-A60B6D224829}" destId="{74231FD4-C0E0-4F4F-8199-4B00CCBE5446}" srcOrd="0" destOrd="0" presId="urn:microsoft.com/office/officeart/2005/8/layout/orgChart1"/>
    <dgm:cxn modelId="{A01566D3-4995-46A2-B58B-C32D407042C9}" type="presParOf" srcId="{74231FD4-C0E0-4F4F-8199-4B00CCBE5446}" destId="{4237402A-16F4-4C27-817A-1378F938D8AD}" srcOrd="0" destOrd="0" presId="urn:microsoft.com/office/officeart/2005/8/layout/orgChart1"/>
    <dgm:cxn modelId="{BDFF51C0-52EA-4B5F-93A6-EC51DD9AF1AD}" type="presParOf" srcId="{74231FD4-C0E0-4F4F-8199-4B00CCBE5446}" destId="{172198FC-C593-4559-8D46-74888DF4373D}" srcOrd="1" destOrd="0" presId="urn:microsoft.com/office/officeart/2005/8/layout/orgChart1"/>
    <dgm:cxn modelId="{7AA45F53-B3DD-4271-B286-C6CA1E62E207}" type="presParOf" srcId="{8545D869-E468-4C10-8419-A60B6D224829}" destId="{DC713A36-B864-46EA-AAEF-B2C7536F8CF2}" srcOrd="1" destOrd="0" presId="urn:microsoft.com/office/officeart/2005/8/layout/orgChart1"/>
    <dgm:cxn modelId="{A1A730B1-7BD6-4571-A837-94CAA88A5B65}" type="presParOf" srcId="{8545D869-E468-4C10-8419-A60B6D224829}" destId="{3624178E-096D-4227-9B3D-87FB9EF7D955}" srcOrd="2" destOrd="0" presId="urn:microsoft.com/office/officeart/2005/8/layout/orgChart1"/>
    <dgm:cxn modelId="{F114F4AC-EE80-4054-BF06-7BE36D828FA2}" type="presParOf" srcId="{C5E42937-00DF-423B-BCE1-2CA3484E6B62}" destId="{4E085B52-D25E-4BFC-9784-4991ABAF0E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C7377-C092-4A3B-BA14-ED5DC39EB3C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Investigations</a:t>
          </a:r>
          <a:br>
            <a:rPr lang="en-US" dirty="0"/>
          </a:br>
          <a:r>
            <a:rPr lang="en-US" dirty="0"/>
            <a:t>Division</a:t>
          </a:r>
        </a:p>
      </dgm:t>
    </dgm:pt>
    <dgm:pt modelId="{0F4BA270-BBC7-41C6-9E74-E4101708DCE6}" type="parTrans" cxnId="{9F33C33B-076C-426B-8506-0FD108C2818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42ED8C2-AF40-4739-8D1F-A579534D8EDE}" type="sibTrans" cxnId="{9F33C33B-076C-426B-8506-0FD108C28185}">
      <dgm:prSet/>
      <dgm:spPr/>
      <dgm:t>
        <a:bodyPr/>
        <a:lstStyle/>
        <a:p>
          <a:endParaRPr lang="en-US"/>
        </a:p>
      </dgm:t>
    </dgm:pt>
    <dgm:pt modelId="{26DFDE23-A979-467D-880E-DFD4B0AE36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Major Crimes</a:t>
          </a:r>
          <a:br>
            <a:rPr lang="en-US" dirty="0"/>
          </a:br>
          <a:r>
            <a:rPr lang="en-US" dirty="0"/>
            <a:t>Section</a:t>
          </a:r>
        </a:p>
      </dgm:t>
    </dgm:pt>
    <dgm:pt modelId="{FB7F0C3D-3F7C-4596-A4F7-7F511A119C7B}" type="parTrans" cxnId="{B11B1C3B-0409-4A60-8A3C-38A74CD0413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B51E0DD-DC2E-4E6B-8F80-8183818CB689}" type="sibTrans" cxnId="{B11B1C3B-0409-4A60-8A3C-38A74CD04139}">
      <dgm:prSet/>
      <dgm:spPr/>
      <dgm:t>
        <a:bodyPr/>
        <a:lstStyle/>
        <a:p>
          <a:endParaRPr lang="en-US"/>
        </a:p>
      </dgm:t>
    </dgm:pt>
    <dgm:pt modelId="{7CE68BDF-3801-43C5-8652-C877D200D5B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Investigations</a:t>
          </a:r>
          <a:br>
            <a:rPr lang="en-US" dirty="0"/>
          </a:br>
          <a:r>
            <a:rPr lang="en-US" dirty="0"/>
            <a:t>Section</a:t>
          </a:r>
        </a:p>
      </dgm:t>
    </dgm:pt>
    <dgm:pt modelId="{6A6D3C41-D529-46BD-BE48-8CD4FDECE68A}" type="parTrans" cxnId="{B18A1E38-115E-4E60-8154-237E886949D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22FD835-A4ED-429D-942B-2CD55DB04E88}" type="sibTrans" cxnId="{B18A1E38-115E-4E60-8154-237E886949D9}">
      <dgm:prSet/>
      <dgm:spPr/>
      <dgm:t>
        <a:bodyPr/>
        <a:lstStyle/>
        <a:p>
          <a:endParaRPr lang="en-US"/>
        </a:p>
      </dgm:t>
    </dgm:pt>
    <dgm:pt modelId="{B81EDACB-7FF1-4E6B-93D6-DA95D4DFAD1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Homicide</a:t>
          </a:r>
          <a:br>
            <a:rPr lang="en-US" dirty="0"/>
          </a:br>
          <a:r>
            <a:rPr lang="en-US" dirty="0"/>
            <a:t>Unit</a:t>
          </a:r>
        </a:p>
      </dgm:t>
    </dgm:pt>
    <dgm:pt modelId="{4031EC83-D174-4BA9-94CA-8AF74970BD4B}" type="parTrans" cxnId="{F94A1FAD-A727-4FB0-83C4-780854B9518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4831F7B-97E5-46B4-BDC2-55563B3FD035}" type="sibTrans" cxnId="{F94A1FAD-A727-4FB0-83C4-780854B95182}">
      <dgm:prSet/>
      <dgm:spPr/>
      <dgm:t>
        <a:bodyPr/>
        <a:lstStyle/>
        <a:p>
          <a:endParaRPr lang="en-US"/>
        </a:p>
      </dgm:t>
    </dgm:pt>
    <dgm:pt modelId="{80FA96E0-BC22-4DF9-9E63-C3B71674463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Surveillance &amp; Elec. Support</a:t>
          </a:r>
          <a:br>
            <a:rPr lang="en-US" dirty="0"/>
          </a:br>
          <a:r>
            <a:rPr lang="en-US" dirty="0"/>
            <a:t>Unit</a:t>
          </a:r>
        </a:p>
      </dgm:t>
    </dgm:pt>
    <dgm:pt modelId="{B22FA9EA-6BBB-4C5F-B07C-5EB44D8E9B0B}" type="parTrans" cxnId="{99E24689-D73A-4654-A15E-4FC3CB0CFA0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C58A947-B2B8-4912-B727-4B5F4F67BA9E}" type="sibTrans" cxnId="{99E24689-D73A-4654-A15E-4FC3CB0CFA08}">
      <dgm:prSet/>
      <dgm:spPr/>
      <dgm:t>
        <a:bodyPr/>
        <a:lstStyle/>
        <a:p>
          <a:endParaRPr lang="en-US"/>
        </a:p>
      </dgm:t>
    </dgm:pt>
    <dgm:pt modelId="{7A7F5AF7-61BC-4CDE-B690-A20B86AE145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Narcotics</a:t>
          </a:r>
          <a:br>
            <a:rPr lang="en-US" dirty="0"/>
          </a:br>
          <a:r>
            <a:rPr lang="en-US" dirty="0"/>
            <a:t>Unit</a:t>
          </a:r>
        </a:p>
      </dgm:t>
    </dgm:pt>
    <dgm:pt modelId="{E282DEF0-F3D0-440A-A9A1-2D616E5DBC91}" type="parTrans" cxnId="{5CA7035A-F18C-4B65-82B0-6A1F7F8D7EA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9B21074-63DE-4C36-BA38-C10042DF9D33}" type="sibTrans" cxnId="{5CA7035A-F18C-4B65-82B0-6A1F7F8D7EAF}">
      <dgm:prSet/>
      <dgm:spPr/>
      <dgm:t>
        <a:bodyPr/>
        <a:lstStyle/>
        <a:p>
          <a:endParaRPr lang="en-US"/>
        </a:p>
      </dgm:t>
    </dgm:pt>
    <dgm:pt modelId="{F512CF7E-3FF6-43D3-AE7B-2DE4C8619DB8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Bureau</a:t>
          </a:r>
        </a:p>
      </dgm:t>
    </dgm:pt>
    <dgm:pt modelId="{AFFA1131-4202-4725-924F-D732F4DB03CF}" type="parTrans" cxnId="{2BFB5B96-10F6-49DA-9F5C-39062CFF185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A8F0133-8961-462B-A730-20721985ACB8}" type="sibTrans" cxnId="{2BFB5B96-10F6-49DA-9F5C-39062CFF185C}">
      <dgm:prSet/>
      <dgm:spPr/>
      <dgm:t>
        <a:bodyPr/>
        <a:lstStyle/>
        <a:p>
          <a:endParaRPr lang="en-US"/>
        </a:p>
      </dgm:t>
    </dgm:pt>
    <dgm:pt modelId="{3D16173F-388D-417A-945B-5DCAD9958CBF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Affairs</a:t>
          </a:r>
          <a:br>
            <a:rPr lang="en-US" dirty="0"/>
          </a:br>
          <a:r>
            <a:rPr lang="en-US" dirty="0"/>
            <a:t>Division</a:t>
          </a:r>
        </a:p>
      </dgm:t>
    </dgm:pt>
    <dgm:pt modelId="{D749B352-6AD8-438C-854A-36F46ECF5EB9}" type="parTrans" cxnId="{AE500916-06BF-433C-B5C3-4BD618E195C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FEEB75E-7DD2-4AD7-BB87-1651A92482D1}" type="sibTrans" cxnId="{AE500916-06BF-433C-B5C3-4BD618E195CF}">
      <dgm:prSet/>
      <dgm:spPr/>
      <dgm:t>
        <a:bodyPr/>
        <a:lstStyle/>
        <a:p>
          <a:endParaRPr lang="en-US"/>
        </a:p>
      </dgm:t>
    </dgm:pt>
    <dgm:pt modelId="{7A83B63C-DA7F-4139-851E-00DACC93B92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Violence Prevention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C9177E84-1721-4823-BB70-2F8759CB875D}" type="parTrans" cxnId="{884A5180-9462-4109-9B40-02085C48394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710763B-3D9D-43B5-A010-FA30946363D8}" type="sibTrans" cxnId="{884A5180-9462-4109-9B40-02085C483946}">
      <dgm:prSet/>
      <dgm:spPr/>
      <dgm:t>
        <a:bodyPr/>
        <a:lstStyle/>
        <a:p>
          <a:endParaRPr lang="en-US"/>
        </a:p>
      </dgm:t>
    </dgm:pt>
    <dgm:pt modelId="{2CD1B67A-2222-4A98-AA6F-2408DF2743B0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Neighborhood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47DAB65F-D339-4E48-AE17-D00D081D6330}" type="parTrans" cxnId="{89A17670-85CB-40E1-8FD5-44BD98AECA9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4A07D8A-CD43-41F9-974E-CF203ABFAD31}" type="sibTrans" cxnId="{89A17670-85CB-40E1-8FD5-44BD98AECA9C}">
      <dgm:prSet/>
      <dgm:spPr/>
      <dgm:t>
        <a:bodyPr/>
        <a:lstStyle/>
        <a:p>
          <a:endParaRPr lang="en-US"/>
        </a:p>
      </dgm:t>
    </dgm:pt>
    <dgm:pt modelId="{E203CA55-B4CC-4BCC-BADD-A3328045921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Strategic Initiatives</a:t>
          </a:r>
          <a:br>
            <a:rPr lang="en-US" dirty="0"/>
          </a:br>
          <a:r>
            <a:rPr lang="en-US" dirty="0"/>
            <a:t>Unit</a:t>
          </a:r>
        </a:p>
      </dgm:t>
    </dgm:pt>
    <dgm:pt modelId="{B2377085-3B6B-4823-B7EB-F614CFA0C214}" type="parTrans" cxnId="{46ED5F96-DC68-47D6-9141-D79C806FB76E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0B98FAF-B42E-48BA-9B0C-47C3FEE2908F}" type="sibTrans" cxnId="{46ED5F96-DC68-47D6-9141-D79C806FB76E}">
      <dgm:prSet/>
      <dgm:spPr/>
      <dgm:t>
        <a:bodyPr/>
        <a:lstStyle/>
        <a:p>
          <a:endParaRPr lang="en-US"/>
        </a:p>
      </dgm:t>
    </dgm:pt>
    <dgm:pt modelId="{033910EF-D191-4694-BFF7-C66013B26F4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Relations</a:t>
          </a:r>
          <a:br>
            <a:rPr lang="en-US" dirty="0"/>
          </a:br>
          <a:r>
            <a:rPr lang="en-US" dirty="0"/>
            <a:t>Unit</a:t>
          </a:r>
        </a:p>
      </dgm:t>
    </dgm:pt>
    <dgm:pt modelId="{F08E7822-0DB3-47EC-A482-16D31035E71C}" type="parTrans" cxnId="{3E0E5666-5FB3-423E-AC0D-3F7FA0C3A55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17B523C-A26E-4F8A-9586-24D3E4A4A0CF}" type="sibTrans" cxnId="{3E0E5666-5FB3-423E-AC0D-3F7FA0C3A551}">
      <dgm:prSet/>
      <dgm:spPr/>
      <dgm:t>
        <a:bodyPr/>
        <a:lstStyle/>
        <a:p>
          <a:endParaRPr lang="en-US"/>
        </a:p>
      </dgm:t>
    </dgm:pt>
    <dgm:pt modelId="{CB137A05-601D-412B-9BFA-E08DF569717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Recruitment</a:t>
          </a:r>
          <a:br>
            <a:rPr lang="en-US" dirty="0"/>
          </a:br>
          <a:r>
            <a:rPr lang="en-US" dirty="0"/>
            <a:t>Unit</a:t>
          </a:r>
        </a:p>
      </dgm:t>
    </dgm:pt>
    <dgm:pt modelId="{F05ADE0E-F01B-4D20-B46E-64422BDCBC03}" type="parTrans" cxnId="{DF7814D3-D588-4E54-8E86-CAA0202912AB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8B1D751-0FCB-4914-A3AE-1D445B76FE13}" type="sibTrans" cxnId="{DF7814D3-D588-4E54-8E86-CAA0202912AB}">
      <dgm:prSet/>
      <dgm:spPr/>
      <dgm:t>
        <a:bodyPr/>
        <a:lstStyle/>
        <a:p>
          <a:endParaRPr lang="en-US"/>
        </a:p>
      </dgm:t>
    </dgm:pt>
    <dgm:pt modelId="{CB4775D2-BA0F-49F7-A25C-32E4E5B7265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Team</a:t>
          </a:r>
        </a:p>
      </dgm:t>
    </dgm:pt>
    <dgm:pt modelId="{B900B1E2-D4A1-432D-A387-89F7D178DD59}" type="parTrans" cxnId="{FFEBA0E6-F3AE-436C-9F39-14743414C04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38272B3-1039-4456-81DC-D73B75A13B0B}" type="sibTrans" cxnId="{FFEBA0E6-F3AE-436C-9F39-14743414C048}">
      <dgm:prSet/>
      <dgm:spPr/>
      <dgm:t>
        <a:bodyPr/>
        <a:lstStyle/>
        <a:p>
          <a:endParaRPr lang="en-US"/>
        </a:p>
      </dgm:t>
    </dgm:pt>
    <dgm:pt modelId="{B96D829C-F311-49EF-A0A6-E398916F19E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Criminal Investigations </a:t>
          </a:r>
          <a:br>
            <a:rPr lang="en-US" dirty="0"/>
          </a:br>
          <a:r>
            <a:rPr lang="en-US" dirty="0"/>
            <a:t>Section</a:t>
          </a:r>
        </a:p>
      </dgm:t>
    </dgm:pt>
    <dgm:pt modelId="{861934FA-73AD-458C-8E56-CF8A9E7CCE46}" type="parTrans" cxnId="{C67E31DD-435D-4E60-B495-97ACA967EA0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3790BBD-FC15-48A4-B067-F15C964A1AF2}" type="sibTrans" cxnId="{C67E31DD-435D-4E60-B495-97ACA967EA04}">
      <dgm:prSet/>
      <dgm:spPr/>
      <dgm:t>
        <a:bodyPr/>
        <a:lstStyle/>
        <a:p>
          <a:endParaRPr lang="en-US"/>
        </a:p>
      </dgm:t>
    </dgm:pt>
    <dgm:pt modelId="{F68BCEBB-634A-40D5-93B5-8DDCABDF6A2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Victims</a:t>
          </a:r>
          <a:br>
            <a:rPr lang="en-US" dirty="0"/>
          </a:br>
          <a:r>
            <a:rPr lang="en-US" dirty="0"/>
            <a:t>Unit</a:t>
          </a:r>
        </a:p>
      </dgm:t>
    </dgm:pt>
    <dgm:pt modelId="{041FB817-5465-485D-A6C9-7180934E740B}" type="parTrans" cxnId="{21AD8A99-BBA3-4C26-A3EE-7A9FDF8C8F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CCF9EB-EEAF-4E13-8BF6-C3C8C08ED518}" type="sibTrans" cxnId="{21AD8A99-BBA3-4C26-A3EE-7A9FDF8C8FD1}">
      <dgm:prSet/>
      <dgm:spPr/>
      <dgm:t>
        <a:bodyPr/>
        <a:lstStyle/>
        <a:p>
          <a:endParaRPr lang="en-US"/>
        </a:p>
      </dgm:t>
    </dgm:pt>
    <dgm:pt modelId="{EE27A3AB-6FBB-4446-88D0-F426AFB7DF9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Technicians</a:t>
          </a:r>
          <a:br>
            <a:rPr lang="en-US" dirty="0"/>
          </a:br>
          <a:r>
            <a:rPr lang="en-US" dirty="0"/>
            <a:t>Unit</a:t>
          </a:r>
        </a:p>
      </dgm:t>
    </dgm:pt>
    <dgm:pt modelId="{17ABF920-ADC6-40ED-AE01-6A6FF6C59EA0}" type="parTrans" cxnId="{99526639-13AB-461F-8F0F-D4776834DC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987A7BF-FB9E-427B-92F8-8290AB6F9B42}" type="sibTrans" cxnId="{99526639-13AB-461F-8F0F-D4776834DCD1}">
      <dgm:prSet/>
      <dgm:spPr/>
      <dgm:t>
        <a:bodyPr/>
        <a:lstStyle/>
        <a:p>
          <a:endParaRPr lang="en-US"/>
        </a:p>
      </dgm:t>
    </dgm:pt>
    <dgm:pt modelId="{2CACFFB6-5A7C-42B8-8A45-7B3158C2448B}">
      <dgm:prSet/>
      <dgm:spPr/>
      <dgm:t>
        <a:bodyPr/>
        <a:lstStyle/>
        <a:p>
          <a:r>
            <a:rPr lang="en-US" dirty="0"/>
            <a:t>Tactical</a:t>
          </a:r>
          <a:br>
            <a:rPr lang="en-US" dirty="0"/>
          </a:br>
          <a:r>
            <a:rPr lang="en-US" dirty="0"/>
            <a:t>Unit</a:t>
          </a:r>
        </a:p>
      </dgm:t>
    </dgm:pt>
    <dgm:pt modelId="{2A1D32C6-382B-414A-AE57-56545C7EA75E}" type="parTrans" cxnId="{533E2F97-4166-42C1-B3B8-EB21090EBDDA}">
      <dgm:prSet/>
      <dgm:spPr/>
      <dgm:t>
        <a:bodyPr/>
        <a:lstStyle/>
        <a:p>
          <a:endParaRPr lang="en-US"/>
        </a:p>
      </dgm:t>
    </dgm:pt>
    <dgm:pt modelId="{DD484929-2116-425C-B9B4-BD8C889F6700}" type="sibTrans" cxnId="{533E2F97-4166-42C1-B3B8-EB21090EBDDA}">
      <dgm:prSet/>
      <dgm:spPr/>
      <dgm:t>
        <a:bodyPr/>
        <a:lstStyle/>
        <a:p>
          <a:endParaRPr lang="en-US"/>
        </a:p>
      </dgm:t>
    </dgm:pt>
    <dgm:pt modelId="{65E398EB-0A47-439E-A02D-7679AB584FF3}">
      <dgm:prSet/>
      <dgm:spPr/>
      <dgm:t>
        <a:bodyPr/>
        <a:lstStyle/>
        <a:p>
          <a:r>
            <a:rPr lang="en-US" dirty="0"/>
            <a:t>Licensing</a:t>
          </a:r>
          <a:br>
            <a:rPr lang="en-US" dirty="0"/>
          </a:br>
          <a:r>
            <a:rPr lang="en-US" dirty="0"/>
            <a:t>Unit</a:t>
          </a:r>
        </a:p>
      </dgm:t>
    </dgm:pt>
    <dgm:pt modelId="{DD91DA3B-4BCA-4C62-9370-48144D7070BE}" type="parTrans" cxnId="{76B29628-E18C-435A-B1BC-DE1F0CA9FFEC}">
      <dgm:prSet/>
      <dgm:spPr/>
      <dgm:t>
        <a:bodyPr/>
        <a:lstStyle/>
        <a:p>
          <a:endParaRPr lang="en-US"/>
        </a:p>
      </dgm:t>
    </dgm:pt>
    <dgm:pt modelId="{BEBE05EA-9FAD-4A9C-BB16-085B6350D99D}" type="sibTrans" cxnId="{76B29628-E18C-435A-B1BC-DE1F0CA9FFEC}">
      <dgm:prSet/>
      <dgm:spPr/>
      <dgm:t>
        <a:bodyPr/>
        <a:lstStyle/>
        <a:p>
          <a:endParaRPr lang="en-US"/>
        </a:p>
      </dgm:t>
    </dgm:pt>
    <dgm:pt modelId="{5877816A-4DBF-40CF-91E9-B677D7F9BB88}">
      <dgm:prSet/>
      <dgm:spPr/>
      <dgm:t>
        <a:bodyPr/>
        <a:lstStyle/>
        <a:p>
          <a:r>
            <a:rPr lang="en-US" dirty="0"/>
            <a:t>Mounted</a:t>
          </a:r>
          <a:br>
            <a:rPr lang="en-US" dirty="0"/>
          </a:br>
          <a:r>
            <a:rPr lang="en-US" dirty="0"/>
            <a:t>Unit</a:t>
          </a:r>
        </a:p>
      </dgm:t>
    </dgm:pt>
    <dgm:pt modelId="{DD05AF23-7739-4EF9-8C93-73DCFA6E3711}" type="parTrans" cxnId="{F47278ED-7D5A-4C80-AC15-9A0A3CC81051}">
      <dgm:prSet/>
      <dgm:spPr/>
      <dgm:t>
        <a:bodyPr/>
        <a:lstStyle/>
        <a:p>
          <a:endParaRPr lang="en-US"/>
        </a:p>
      </dgm:t>
    </dgm:pt>
    <dgm:pt modelId="{BD4ED8FB-53CA-4D0C-88F1-A8D70FBE9E15}" type="sibTrans" cxnId="{F47278ED-7D5A-4C80-AC15-9A0A3CC81051}">
      <dgm:prSet/>
      <dgm:spPr/>
      <dgm:t>
        <a:bodyPr/>
        <a:lstStyle/>
        <a:p>
          <a:endParaRPr lang="en-US"/>
        </a:p>
      </dgm:t>
    </dgm:pt>
    <dgm:pt modelId="{45206234-264F-4835-BD0E-A82F55A44D3E}">
      <dgm:prSet/>
      <dgm:spPr/>
      <dgm:t>
        <a:bodyPr/>
        <a:lstStyle/>
        <a:p>
          <a:r>
            <a:rPr lang="en-US" dirty="0"/>
            <a:t>K-9</a:t>
          </a:r>
          <a:br>
            <a:rPr lang="en-US" dirty="0"/>
          </a:br>
          <a:r>
            <a:rPr lang="en-US" dirty="0"/>
            <a:t>Unit</a:t>
          </a:r>
        </a:p>
      </dgm:t>
    </dgm:pt>
    <dgm:pt modelId="{FC55BF27-95C5-4B8D-B5F1-B23D821E960C}" type="parTrans" cxnId="{8B96E78A-8661-46B0-958C-4E802FA65280}">
      <dgm:prSet/>
      <dgm:spPr/>
      <dgm:t>
        <a:bodyPr/>
        <a:lstStyle/>
        <a:p>
          <a:endParaRPr lang="en-US"/>
        </a:p>
      </dgm:t>
    </dgm:pt>
    <dgm:pt modelId="{18FA626B-E497-42AB-98A5-2F2B802D9ECB}" type="sibTrans" cxnId="{8B96E78A-8661-46B0-958C-4E802FA65280}">
      <dgm:prSet/>
      <dgm:spPr/>
      <dgm:t>
        <a:bodyPr/>
        <a:lstStyle/>
        <a:p>
          <a:endParaRPr lang="en-US"/>
        </a:p>
      </dgm:t>
    </dgm:pt>
    <dgm:pt modelId="{7216F17B-A712-4006-AECB-8D37EA6467CD}">
      <dgm:prSet/>
      <dgm:spPr/>
      <dgm:t>
        <a:bodyPr/>
        <a:lstStyle/>
        <a:p>
          <a:r>
            <a:rPr lang="en-US" dirty="0"/>
            <a:t>Traffic</a:t>
          </a:r>
          <a:br>
            <a:rPr lang="en-US" dirty="0"/>
          </a:br>
          <a:r>
            <a:rPr lang="en-US" dirty="0"/>
            <a:t>Enforcement</a:t>
          </a:r>
          <a:br>
            <a:rPr lang="en-US" dirty="0"/>
          </a:br>
          <a:r>
            <a:rPr lang="en-US" dirty="0"/>
            <a:t>Unit</a:t>
          </a:r>
        </a:p>
      </dgm:t>
    </dgm:pt>
    <dgm:pt modelId="{ADCB3089-02FB-46B8-A76C-7E8326E6069B}" type="parTrans" cxnId="{CF43700E-EEE5-4CD8-82A5-B5194FDFDCD1}">
      <dgm:prSet/>
      <dgm:spPr/>
      <dgm:t>
        <a:bodyPr/>
        <a:lstStyle/>
        <a:p>
          <a:endParaRPr lang="en-US"/>
        </a:p>
      </dgm:t>
    </dgm:pt>
    <dgm:pt modelId="{6AE75F5A-ACB4-4377-9798-C136310C77F5}" type="sibTrans" cxnId="{CF43700E-EEE5-4CD8-82A5-B5194FDFDCD1}">
      <dgm:prSet/>
      <dgm:spPr/>
      <dgm:t>
        <a:bodyPr/>
        <a:lstStyle/>
        <a:p>
          <a:endParaRPr lang="en-US"/>
        </a:p>
      </dgm:t>
    </dgm:pt>
    <dgm:pt modelId="{E59D5D1A-86C0-486F-8376-4C4F31D4DF64}">
      <dgm:prSet/>
      <dgm:spPr/>
      <dgm:t>
        <a:bodyPr/>
        <a:lstStyle/>
        <a:p>
          <a:r>
            <a:rPr lang="en-US" dirty="0"/>
            <a:t>Downtown</a:t>
          </a:r>
          <a:br>
            <a:rPr lang="en-US" dirty="0"/>
          </a:br>
          <a:r>
            <a:rPr lang="en-US" dirty="0"/>
            <a:t>Unit</a:t>
          </a:r>
          <a:br>
            <a:rPr lang="en-US" dirty="0"/>
          </a:br>
          <a:r>
            <a:rPr lang="en-US" dirty="0"/>
            <a:t>(Detail)</a:t>
          </a:r>
        </a:p>
      </dgm:t>
    </dgm:pt>
    <dgm:pt modelId="{42AB41FD-E841-41C2-A29F-0E4D5F34B1C3}" type="parTrans" cxnId="{96AD45DB-A224-4F25-8908-F491E705014F}">
      <dgm:prSet/>
      <dgm:spPr/>
      <dgm:t>
        <a:bodyPr/>
        <a:lstStyle/>
        <a:p>
          <a:endParaRPr lang="en-US"/>
        </a:p>
      </dgm:t>
    </dgm:pt>
    <dgm:pt modelId="{BFBAE318-B37E-441E-91EE-98914FDB7159}" type="sibTrans" cxnId="{96AD45DB-A224-4F25-8908-F491E705014F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E638D4-5B9C-4559-9EE5-9B728D4FDFF0}" type="pres">
      <dgm:prSet presAssocID="{F512CF7E-3FF6-43D3-AE7B-2DE4C8619DB8}" presName="hierRoot1" presStyleCnt="0">
        <dgm:presLayoutVars>
          <dgm:hierBranch val="init"/>
        </dgm:presLayoutVars>
      </dgm:prSet>
      <dgm:spPr/>
    </dgm:pt>
    <dgm:pt modelId="{4D29A004-224D-49A4-A0F8-D2FA6C2DB904}" type="pres">
      <dgm:prSet presAssocID="{F512CF7E-3FF6-43D3-AE7B-2DE4C8619DB8}" presName="rootComposite1" presStyleCnt="0"/>
      <dgm:spPr/>
    </dgm:pt>
    <dgm:pt modelId="{C55939E8-4C87-438F-83F9-5BA8981EB979}" type="pres">
      <dgm:prSet presAssocID="{F512CF7E-3FF6-43D3-AE7B-2DE4C8619DB8}" presName="rootText1" presStyleLbl="node0" presStyleIdx="0" presStyleCnt="1">
        <dgm:presLayoutVars>
          <dgm:chPref val="3"/>
        </dgm:presLayoutVars>
      </dgm:prSet>
      <dgm:spPr/>
    </dgm:pt>
    <dgm:pt modelId="{BAE542FE-1170-474A-B806-9AE2DBD0024F}" type="pres">
      <dgm:prSet presAssocID="{F512CF7E-3FF6-43D3-AE7B-2DE4C8619DB8}" presName="rootConnector1" presStyleLbl="node1" presStyleIdx="0" presStyleCnt="0"/>
      <dgm:spPr/>
    </dgm:pt>
    <dgm:pt modelId="{C864A1DC-5846-423F-A053-9A1DD83418FC}" type="pres">
      <dgm:prSet presAssocID="{F512CF7E-3FF6-43D3-AE7B-2DE4C8619DB8}" presName="hierChild2" presStyleCnt="0"/>
      <dgm:spPr/>
    </dgm:pt>
    <dgm:pt modelId="{B9D53107-7E18-4E9C-8D4B-563D18B4B829}" type="pres">
      <dgm:prSet presAssocID="{0F4BA270-BBC7-41C6-9E74-E4101708DCE6}" presName="Name37" presStyleLbl="parChTrans1D2" presStyleIdx="0" presStyleCnt="3"/>
      <dgm:spPr/>
    </dgm:pt>
    <dgm:pt modelId="{AA20E12C-1075-4AFD-B9E9-90F168D3C5DD}" type="pres">
      <dgm:prSet presAssocID="{CDEC7377-C092-4A3B-BA14-ED5DC39EB3C2}" presName="hierRoot2" presStyleCnt="0">
        <dgm:presLayoutVars>
          <dgm:hierBranch/>
        </dgm:presLayoutVars>
      </dgm:prSet>
      <dgm:spPr/>
    </dgm:pt>
    <dgm:pt modelId="{51148DF5-7382-4FA4-958E-9F1CD31ABE59}" type="pres">
      <dgm:prSet presAssocID="{CDEC7377-C092-4A3B-BA14-ED5DC39EB3C2}" presName="rootComposite" presStyleCnt="0"/>
      <dgm:spPr/>
    </dgm:pt>
    <dgm:pt modelId="{40FB3B06-688E-4405-8B83-A0FBB7054C49}" type="pres">
      <dgm:prSet presAssocID="{CDEC7377-C092-4A3B-BA14-ED5DC39EB3C2}" presName="rootText" presStyleLbl="node2" presStyleIdx="0" presStyleCnt="3">
        <dgm:presLayoutVars>
          <dgm:chPref val="3"/>
        </dgm:presLayoutVars>
      </dgm:prSet>
      <dgm:spPr/>
    </dgm:pt>
    <dgm:pt modelId="{F1FF37EC-78D6-4B7D-ADBA-84DA060AD8CE}" type="pres">
      <dgm:prSet presAssocID="{CDEC7377-C092-4A3B-BA14-ED5DC39EB3C2}" presName="rootConnector" presStyleLbl="node2" presStyleIdx="0" presStyleCnt="3"/>
      <dgm:spPr/>
    </dgm:pt>
    <dgm:pt modelId="{2CC1DC1E-AABE-42D3-86B0-804295E32381}" type="pres">
      <dgm:prSet presAssocID="{CDEC7377-C092-4A3B-BA14-ED5DC39EB3C2}" presName="hierChild4" presStyleCnt="0"/>
      <dgm:spPr/>
    </dgm:pt>
    <dgm:pt modelId="{53DAC02D-2A4E-40A4-9C05-91261DCEAEC3}" type="pres">
      <dgm:prSet presAssocID="{FB7F0C3D-3F7C-4596-A4F7-7F511A119C7B}" presName="Name35" presStyleLbl="parChTrans1D3" presStyleIdx="0" presStyleCnt="5"/>
      <dgm:spPr/>
    </dgm:pt>
    <dgm:pt modelId="{B65B69E0-1EE7-408D-8529-19CDC51AD64D}" type="pres">
      <dgm:prSet presAssocID="{26DFDE23-A979-467D-880E-DFD4B0AE3625}" presName="hierRoot2" presStyleCnt="0">
        <dgm:presLayoutVars>
          <dgm:hierBranch val="r"/>
        </dgm:presLayoutVars>
      </dgm:prSet>
      <dgm:spPr/>
    </dgm:pt>
    <dgm:pt modelId="{FFCF8C83-B0A8-48AD-9073-5984F151669C}" type="pres">
      <dgm:prSet presAssocID="{26DFDE23-A979-467D-880E-DFD4B0AE3625}" presName="rootComposite" presStyleCnt="0"/>
      <dgm:spPr/>
    </dgm:pt>
    <dgm:pt modelId="{4D9D438D-A0CA-4630-9EEA-63650E375754}" type="pres">
      <dgm:prSet presAssocID="{26DFDE23-A979-467D-880E-DFD4B0AE3625}" presName="rootText" presStyleLbl="node3" presStyleIdx="0" presStyleCnt="5">
        <dgm:presLayoutVars>
          <dgm:chPref val="3"/>
        </dgm:presLayoutVars>
      </dgm:prSet>
      <dgm:spPr/>
    </dgm:pt>
    <dgm:pt modelId="{A93BD3B4-2E12-42B3-B6DD-51927AEFAB9E}" type="pres">
      <dgm:prSet presAssocID="{26DFDE23-A979-467D-880E-DFD4B0AE3625}" presName="rootConnector" presStyleLbl="node3" presStyleIdx="0" presStyleCnt="5"/>
      <dgm:spPr/>
    </dgm:pt>
    <dgm:pt modelId="{38FDA1CD-8D67-4008-ACF1-545468F091F3}" type="pres">
      <dgm:prSet presAssocID="{26DFDE23-A979-467D-880E-DFD4B0AE3625}" presName="hierChild4" presStyleCnt="0"/>
      <dgm:spPr/>
    </dgm:pt>
    <dgm:pt modelId="{38A683CC-CDC8-4B05-BF2B-2ADD8E2C585C}" type="pres">
      <dgm:prSet presAssocID="{4031EC83-D174-4BA9-94CA-8AF74970BD4B}" presName="Name50" presStyleLbl="parChTrans1D4" presStyleIdx="0" presStyleCnt="14"/>
      <dgm:spPr/>
    </dgm:pt>
    <dgm:pt modelId="{3EE8ECF8-5B1C-4037-B1F8-843D8B425D67}" type="pres">
      <dgm:prSet presAssocID="{B81EDACB-7FF1-4E6B-93D6-DA95D4DFAD17}" presName="hierRoot2" presStyleCnt="0">
        <dgm:presLayoutVars>
          <dgm:hierBranch val="init"/>
        </dgm:presLayoutVars>
      </dgm:prSet>
      <dgm:spPr/>
    </dgm:pt>
    <dgm:pt modelId="{8D0B9F26-C0E4-4EA1-9746-514FE6D38303}" type="pres">
      <dgm:prSet presAssocID="{B81EDACB-7FF1-4E6B-93D6-DA95D4DFAD17}" presName="rootComposite" presStyleCnt="0"/>
      <dgm:spPr/>
    </dgm:pt>
    <dgm:pt modelId="{6C97F07F-1429-4AF4-93C4-84E77947814E}" type="pres">
      <dgm:prSet presAssocID="{B81EDACB-7FF1-4E6B-93D6-DA95D4DFAD17}" presName="rootText" presStyleLbl="node4" presStyleIdx="0" presStyleCnt="14">
        <dgm:presLayoutVars>
          <dgm:chPref val="3"/>
        </dgm:presLayoutVars>
      </dgm:prSet>
      <dgm:spPr/>
    </dgm:pt>
    <dgm:pt modelId="{559A35C5-83A1-41E4-AEDE-CBFBFB8F7754}" type="pres">
      <dgm:prSet presAssocID="{B81EDACB-7FF1-4E6B-93D6-DA95D4DFAD17}" presName="rootConnector" presStyleLbl="node4" presStyleIdx="0" presStyleCnt="14"/>
      <dgm:spPr/>
    </dgm:pt>
    <dgm:pt modelId="{E123C881-1AFB-46B8-A6C4-A26CCA19EBFA}" type="pres">
      <dgm:prSet presAssocID="{B81EDACB-7FF1-4E6B-93D6-DA95D4DFAD17}" presName="hierChild4" presStyleCnt="0"/>
      <dgm:spPr/>
    </dgm:pt>
    <dgm:pt modelId="{BE11DAE9-89BD-4A5C-9A5F-357B430A99D4}" type="pres">
      <dgm:prSet presAssocID="{B81EDACB-7FF1-4E6B-93D6-DA95D4DFAD17}" presName="hierChild5" presStyleCnt="0"/>
      <dgm:spPr/>
    </dgm:pt>
    <dgm:pt modelId="{8104A402-DAB0-4AA7-A153-411016E62575}" type="pres">
      <dgm:prSet presAssocID="{041FB817-5465-485D-A6C9-7180934E740B}" presName="Name50" presStyleLbl="parChTrans1D4" presStyleIdx="1" presStyleCnt="14"/>
      <dgm:spPr/>
    </dgm:pt>
    <dgm:pt modelId="{491410DC-3619-4CFE-8AAB-B39E724AF345}" type="pres">
      <dgm:prSet presAssocID="{F68BCEBB-634A-40D5-93B5-8DDCABDF6A2D}" presName="hierRoot2" presStyleCnt="0">
        <dgm:presLayoutVars>
          <dgm:hierBranch val="init"/>
        </dgm:presLayoutVars>
      </dgm:prSet>
      <dgm:spPr/>
    </dgm:pt>
    <dgm:pt modelId="{C1EC3F35-7B50-4A64-8A89-EA9BCEA5C40F}" type="pres">
      <dgm:prSet presAssocID="{F68BCEBB-634A-40D5-93B5-8DDCABDF6A2D}" presName="rootComposite" presStyleCnt="0"/>
      <dgm:spPr/>
    </dgm:pt>
    <dgm:pt modelId="{BF9C7142-F9C3-4FBC-BAE3-CD45C78990DF}" type="pres">
      <dgm:prSet presAssocID="{F68BCEBB-634A-40D5-93B5-8DDCABDF6A2D}" presName="rootText" presStyleLbl="node4" presStyleIdx="1" presStyleCnt="14">
        <dgm:presLayoutVars>
          <dgm:chPref val="3"/>
        </dgm:presLayoutVars>
      </dgm:prSet>
      <dgm:spPr/>
    </dgm:pt>
    <dgm:pt modelId="{A878CC6A-5506-4AB6-B1CD-21C5624B7B75}" type="pres">
      <dgm:prSet presAssocID="{F68BCEBB-634A-40D5-93B5-8DDCABDF6A2D}" presName="rootConnector" presStyleLbl="node4" presStyleIdx="1" presStyleCnt="14"/>
      <dgm:spPr/>
    </dgm:pt>
    <dgm:pt modelId="{7850291E-69CC-4C52-9B80-85820EB6BC03}" type="pres">
      <dgm:prSet presAssocID="{F68BCEBB-634A-40D5-93B5-8DDCABDF6A2D}" presName="hierChild4" presStyleCnt="0"/>
      <dgm:spPr/>
    </dgm:pt>
    <dgm:pt modelId="{3132EA36-A300-4CEE-A63D-2062B74BD331}" type="pres">
      <dgm:prSet presAssocID="{F68BCEBB-634A-40D5-93B5-8DDCABDF6A2D}" presName="hierChild5" presStyleCnt="0"/>
      <dgm:spPr/>
    </dgm:pt>
    <dgm:pt modelId="{3697B167-5D5B-470D-A6DC-6873DBEFA380}" type="pres">
      <dgm:prSet presAssocID="{17ABF920-ADC6-40ED-AE01-6A6FF6C59EA0}" presName="Name50" presStyleLbl="parChTrans1D4" presStyleIdx="2" presStyleCnt="14"/>
      <dgm:spPr/>
    </dgm:pt>
    <dgm:pt modelId="{909B1C20-894A-4A52-ADA8-51B3FF09F175}" type="pres">
      <dgm:prSet presAssocID="{EE27A3AB-6FBB-4446-88D0-F426AFB7DF9B}" presName="hierRoot2" presStyleCnt="0">
        <dgm:presLayoutVars>
          <dgm:hierBranch val="init"/>
        </dgm:presLayoutVars>
      </dgm:prSet>
      <dgm:spPr/>
    </dgm:pt>
    <dgm:pt modelId="{01756CA8-F375-4F74-AAD8-3729A7E2D851}" type="pres">
      <dgm:prSet presAssocID="{EE27A3AB-6FBB-4446-88D0-F426AFB7DF9B}" presName="rootComposite" presStyleCnt="0"/>
      <dgm:spPr/>
    </dgm:pt>
    <dgm:pt modelId="{C06AAB46-8ED5-48A0-9D15-5CBF6B021A96}" type="pres">
      <dgm:prSet presAssocID="{EE27A3AB-6FBB-4446-88D0-F426AFB7DF9B}" presName="rootText" presStyleLbl="node4" presStyleIdx="2" presStyleCnt="14">
        <dgm:presLayoutVars>
          <dgm:chPref val="3"/>
        </dgm:presLayoutVars>
      </dgm:prSet>
      <dgm:spPr/>
    </dgm:pt>
    <dgm:pt modelId="{60238CC6-A110-431C-9973-912EF003DC27}" type="pres">
      <dgm:prSet presAssocID="{EE27A3AB-6FBB-4446-88D0-F426AFB7DF9B}" presName="rootConnector" presStyleLbl="node4" presStyleIdx="2" presStyleCnt="14"/>
      <dgm:spPr/>
    </dgm:pt>
    <dgm:pt modelId="{C2E53656-AD24-41E9-A4F5-D7EC8963B88D}" type="pres">
      <dgm:prSet presAssocID="{EE27A3AB-6FBB-4446-88D0-F426AFB7DF9B}" presName="hierChild4" presStyleCnt="0"/>
      <dgm:spPr/>
    </dgm:pt>
    <dgm:pt modelId="{499B56D9-6D21-4367-8533-0C30366BC04E}" type="pres">
      <dgm:prSet presAssocID="{EE27A3AB-6FBB-4446-88D0-F426AFB7DF9B}" presName="hierChild5" presStyleCnt="0"/>
      <dgm:spPr/>
    </dgm:pt>
    <dgm:pt modelId="{FF03D23C-47CA-4FEE-BC42-74C40C23C0CC}" type="pres">
      <dgm:prSet presAssocID="{DD91DA3B-4BCA-4C62-9370-48144D7070BE}" presName="Name50" presStyleLbl="parChTrans1D4" presStyleIdx="3" presStyleCnt="14"/>
      <dgm:spPr/>
    </dgm:pt>
    <dgm:pt modelId="{5C9C3CBB-73E7-4125-AA54-A0447EEC901C}" type="pres">
      <dgm:prSet presAssocID="{65E398EB-0A47-439E-A02D-7679AB584FF3}" presName="hierRoot2" presStyleCnt="0">
        <dgm:presLayoutVars>
          <dgm:hierBranch val="init"/>
        </dgm:presLayoutVars>
      </dgm:prSet>
      <dgm:spPr/>
    </dgm:pt>
    <dgm:pt modelId="{493F8C25-BEE5-42C1-8E80-16110BACA70F}" type="pres">
      <dgm:prSet presAssocID="{65E398EB-0A47-439E-A02D-7679AB584FF3}" presName="rootComposite" presStyleCnt="0"/>
      <dgm:spPr/>
    </dgm:pt>
    <dgm:pt modelId="{B3E53009-9B46-402A-82F4-6FEB85E69FA9}" type="pres">
      <dgm:prSet presAssocID="{65E398EB-0A47-439E-A02D-7679AB584FF3}" presName="rootText" presStyleLbl="node4" presStyleIdx="3" presStyleCnt="14">
        <dgm:presLayoutVars>
          <dgm:chPref val="3"/>
        </dgm:presLayoutVars>
      </dgm:prSet>
      <dgm:spPr/>
    </dgm:pt>
    <dgm:pt modelId="{E4FF5481-4975-4964-BF7B-D1484AA1B687}" type="pres">
      <dgm:prSet presAssocID="{65E398EB-0A47-439E-A02D-7679AB584FF3}" presName="rootConnector" presStyleLbl="node4" presStyleIdx="3" presStyleCnt="14"/>
      <dgm:spPr/>
    </dgm:pt>
    <dgm:pt modelId="{1BF8A1E6-7536-4764-A085-A40F0EA8F6C0}" type="pres">
      <dgm:prSet presAssocID="{65E398EB-0A47-439E-A02D-7679AB584FF3}" presName="hierChild4" presStyleCnt="0"/>
      <dgm:spPr/>
    </dgm:pt>
    <dgm:pt modelId="{0AD34FF6-0D13-4285-B556-CDE718A91B66}" type="pres">
      <dgm:prSet presAssocID="{65E398EB-0A47-439E-A02D-7679AB584FF3}" presName="hierChild5" presStyleCnt="0"/>
      <dgm:spPr/>
    </dgm:pt>
    <dgm:pt modelId="{1F9F190D-B17C-4529-B2AC-1166A9C24A6B}" type="pres">
      <dgm:prSet presAssocID="{26DFDE23-A979-467D-880E-DFD4B0AE3625}" presName="hierChild5" presStyleCnt="0"/>
      <dgm:spPr/>
    </dgm:pt>
    <dgm:pt modelId="{B0619F34-D063-4601-BAD7-84942E814DD6}" type="pres">
      <dgm:prSet presAssocID="{6A6D3C41-D529-46BD-BE48-8CD4FDECE68A}" presName="Name35" presStyleLbl="parChTrans1D3" presStyleIdx="1" presStyleCnt="5"/>
      <dgm:spPr/>
    </dgm:pt>
    <dgm:pt modelId="{234C5F62-4CC0-4079-A796-10921ABF8475}" type="pres">
      <dgm:prSet presAssocID="{7CE68BDF-3801-43C5-8652-C877D200D5B7}" presName="hierRoot2" presStyleCnt="0">
        <dgm:presLayoutVars>
          <dgm:hierBranch val="r"/>
        </dgm:presLayoutVars>
      </dgm:prSet>
      <dgm:spPr/>
    </dgm:pt>
    <dgm:pt modelId="{EF6653FE-5693-4F5D-BE91-95BDEB568B27}" type="pres">
      <dgm:prSet presAssocID="{7CE68BDF-3801-43C5-8652-C877D200D5B7}" presName="rootComposite" presStyleCnt="0"/>
      <dgm:spPr/>
    </dgm:pt>
    <dgm:pt modelId="{C025F45F-6B39-424F-9C49-CBDD17F0EDFC}" type="pres">
      <dgm:prSet presAssocID="{7CE68BDF-3801-43C5-8652-C877D200D5B7}" presName="rootText" presStyleLbl="node3" presStyleIdx="1" presStyleCnt="5">
        <dgm:presLayoutVars>
          <dgm:chPref val="3"/>
        </dgm:presLayoutVars>
      </dgm:prSet>
      <dgm:spPr/>
    </dgm:pt>
    <dgm:pt modelId="{D339DB09-0967-446A-9FD9-73C1EB464939}" type="pres">
      <dgm:prSet presAssocID="{7CE68BDF-3801-43C5-8652-C877D200D5B7}" presName="rootConnector" presStyleLbl="node3" presStyleIdx="1" presStyleCnt="5"/>
      <dgm:spPr/>
    </dgm:pt>
    <dgm:pt modelId="{3BA38568-E613-4CBF-8DE0-3010B31AE8EB}" type="pres">
      <dgm:prSet presAssocID="{7CE68BDF-3801-43C5-8652-C877D200D5B7}" presName="hierChild4" presStyleCnt="0"/>
      <dgm:spPr/>
    </dgm:pt>
    <dgm:pt modelId="{AC35280A-378B-4BAE-8488-550FE6E1CA57}" type="pres">
      <dgm:prSet presAssocID="{B22FA9EA-6BBB-4C5F-B07C-5EB44D8E9B0B}" presName="Name50" presStyleLbl="parChTrans1D4" presStyleIdx="4" presStyleCnt="14"/>
      <dgm:spPr/>
    </dgm:pt>
    <dgm:pt modelId="{90563666-30FB-4AF4-BFA4-ED11C2E08B1D}" type="pres">
      <dgm:prSet presAssocID="{80FA96E0-BC22-4DF9-9E63-C3B716744634}" presName="hierRoot2" presStyleCnt="0">
        <dgm:presLayoutVars>
          <dgm:hierBranch val="init"/>
        </dgm:presLayoutVars>
      </dgm:prSet>
      <dgm:spPr/>
    </dgm:pt>
    <dgm:pt modelId="{FA254313-9120-467D-98A0-01E32FB7C275}" type="pres">
      <dgm:prSet presAssocID="{80FA96E0-BC22-4DF9-9E63-C3B716744634}" presName="rootComposite" presStyleCnt="0"/>
      <dgm:spPr/>
    </dgm:pt>
    <dgm:pt modelId="{58DD980D-EE5C-4E7B-9459-D6663B735FC7}" type="pres">
      <dgm:prSet presAssocID="{80FA96E0-BC22-4DF9-9E63-C3B716744634}" presName="rootText" presStyleLbl="node4" presStyleIdx="4" presStyleCnt="14">
        <dgm:presLayoutVars>
          <dgm:chPref val="3"/>
        </dgm:presLayoutVars>
      </dgm:prSet>
      <dgm:spPr/>
    </dgm:pt>
    <dgm:pt modelId="{AD4A3CCA-3A71-406D-98AC-A846251E677B}" type="pres">
      <dgm:prSet presAssocID="{80FA96E0-BC22-4DF9-9E63-C3B716744634}" presName="rootConnector" presStyleLbl="node4" presStyleIdx="4" presStyleCnt="14"/>
      <dgm:spPr/>
    </dgm:pt>
    <dgm:pt modelId="{F787865A-0F17-4C77-86C3-9092D8FA8FDD}" type="pres">
      <dgm:prSet presAssocID="{80FA96E0-BC22-4DF9-9E63-C3B716744634}" presName="hierChild4" presStyleCnt="0"/>
      <dgm:spPr/>
    </dgm:pt>
    <dgm:pt modelId="{C5AC9A7A-33A0-460D-85DF-6983BFCEE422}" type="pres">
      <dgm:prSet presAssocID="{80FA96E0-BC22-4DF9-9E63-C3B716744634}" presName="hierChild5" presStyleCnt="0"/>
      <dgm:spPr/>
    </dgm:pt>
    <dgm:pt modelId="{0EAD9A18-9C03-4423-9925-5CF00127BF55}" type="pres">
      <dgm:prSet presAssocID="{E282DEF0-F3D0-440A-A9A1-2D616E5DBC91}" presName="Name50" presStyleLbl="parChTrans1D4" presStyleIdx="5" presStyleCnt="14"/>
      <dgm:spPr/>
    </dgm:pt>
    <dgm:pt modelId="{3006BA18-B5E1-4299-9E66-5D70FBB488F6}" type="pres">
      <dgm:prSet presAssocID="{7A7F5AF7-61BC-4CDE-B690-A20B86AE1454}" presName="hierRoot2" presStyleCnt="0">
        <dgm:presLayoutVars>
          <dgm:hierBranch val="init"/>
        </dgm:presLayoutVars>
      </dgm:prSet>
      <dgm:spPr/>
    </dgm:pt>
    <dgm:pt modelId="{DAD0AA42-F430-42A4-B71A-485BBC5D6041}" type="pres">
      <dgm:prSet presAssocID="{7A7F5AF7-61BC-4CDE-B690-A20B86AE1454}" presName="rootComposite" presStyleCnt="0"/>
      <dgm:spPr/>
    </dgm:pt>
    <dgm:pt modelId="{D3514CE0-8443-4396-BE10-0DD6FCDF01BD}" type="pres">
      <dgm:prSet presAssocID="{7A7F5AF7-61BC-4CDE-B690-A20B86AE1454}" presName="rootText" presStyleLbl="node4" presStyleIdx="5" presStyleCnt="14">
        <dgm:presLayoutVars>
          <dgm:chPref val="3"/>
        </dgm:presLayoutVars>
      </dgm:prSet>
      <dgm:spPr/>
    </dgm:pt>
    <dgm:pt modelId="{05E187C1-AC24-4440-B766-99C6D73D4C46}" type="pres">
      <dgm:prSet presAssocID="{7A7F5AF7-61BC-4CDE-B690-A20B86AE1454}" presName="rootConnector" presStyleLbl="node4" presStyleIdx="5" presStyleCnt="14"/>
      <dgm:spPr/>
    </dgm:pt>
    <dgm:pt modelId="{E3B1DB5F-E974-4EE4-8EE8-0255D3BE672A}" type="pres">
      <dgm:prSet presAssocID="{7A7F5AF7-61BC-4CDE-B690-A20B86AE1454}" presName="hierChild4" presStyleCnt="0"/>
      <dgm:spPr/>
    </dgm:pt>
    <dgm:pt modelId="{8DA4B13C-D846-4F72-90BE-3ABB01D429CB}" type="pres">
      <dgm:prSet presAssocID="{7A7F5AF7-61BC-4CDE-B690-A20B86AE1454}" presName="hierChild5" presStyleCnt="0"/>
      <dgm:spPr/>
    </dgm:pt>
    <dgm:pt modelId="{5FAFFC10-A772-417E-81E5-618FFF66E270}" type="pres">
      <dgm:prSet presAssocID="{7CE68BDF-3801-43C5-8652-C877D200D5B7}" presName="hierChild5" presStyleCnt="0"/>
      <dgm:spPr/>
    </dgm:pt>
    <dgm:pt modelId="{F8AD337A-67FF-4E84-880D-FEE9D197FFEC}" type="pres">
      <dgm:prSet presAssocID="{861934FA-73AD-458C-8E56-CF8A9E7CCE46}" presName="Name35" presStyleLbl="parChTrans1D3" presStyleIdx="2" presStyleCnt="5"/>
      <dgm:spPr/>
    </dgm:pt>
    <dgm:pt modelId="{D05B8E9D-801B-4FD2-96C6-3256620F09FC}" type="pres">
      <dgm:prSet presAssocID="{B96D829C-F311-49EF-A0A6-E398916F19ED}" presName="hierRoot2" presStyleCnt="0">
        <dgm:presLayoutVars>
          <dgm:hierBranch val="init"/>
        </dgm:presLayoutVars>
      </dgm:prSet>
      <dgm:spPr/>
    </dgm:pt>
    <dgm:pt modelId="{16CAE759-C245-4AD6-BBDE-6234222696C6}" type="pres">
      <dgm:prSet presAssocID="{B96D829C-F311-49EF-A0A6-E398916F19ED}" presName="rootComposite" presStyleCnt="0"/>
      <dgm:spPr/>
    </dgm:pt>
    <dgm:pt modelId="{035005A2-28DE-4F80-B880-F907A8B71403}" type="pres">
      <dgm:prSet presAssocID="{B96D829C-F311-49EF-A0A6-E398916F19ED}" presName="rootText" presStyleLbl="node3" presStyleIdx="2" presStyleCnt="5">
        <dgm:presLayoutVars>
          <dgm:chPref val="3"/>
        </dgm:presLayoutVars>
      </dgm:prSet>
      <dgm:spPr/>
    </dgm:pt>
    <dgm:pt modelId="{16ED94C3-481E-4DFF-9E8E-A6E25AAAE7FC}" type="pres">
      <dgm:prSet presAssocID="{B96D829C-F311-49EF-A0A6-E398916F19ED}" presName="rootConnector" presStyleLbl="node3" presStyleIdx="2" presStyleCnt="5"/>
      <dgm:spPr/>
    </dgm:pt>
    <dgm:pt modelId="{E5E8FD03-BFB5-4AD5-A2CD-9FB7A0151568}" type="pres">
      <dgm:prSet presAssocID="{B96D829C-F311-49EF-A0A6-E398916F19ED}" presName="hierChild4" presStyleCnt="0"/>
      <dgm:spPr/>
    </dgm:pt>
    <dgm:pt modelId="{56F14631-EF4F-437E-8337-B91CD27B6C4B}" type="pres">
      <dgm:prSet presAssocID="{B96D829C-F311-49EF-A0A6-E398916F19ED}" presName="hierChild5" presStyleCnt="0"/>
      <dgm:spPr/>
    </dgm:pt>
    <dgm:pt modelId="{A5914150-D4C5-4F73-BBD0-76BD9590289C}" type="pres">
      <dgm:prSet presAssocID="{CDEC7377-C092-4A3B-BA14-ED5DC39EB3C2}" presName="hierChild5" presStyleCnt="0"/>
      <dgm:spPr/>
    </dgm:pt>
    <dgm:pt modelId="{C4D77BE1-63B6-4B28-93C4-C01F5503D31F}" type="pres">
      <dgm:prSet presAssocID="{D749B352-6AD8-438C-854A-36F46ECF5EB9}" presName="Name37" presStyleLbl="parChTrans1D2" presStyleIdx="1" presStyleCnt="3"/>
      <dgm:spPr/>
    </dgm:pt>
    <dgm:pt modelId="{F74F13C3-9D73-4B1C-934F-DC3B63FA78E2}" type="pres">
      <dgm:prSet presAssocID="{3D16173F-388D-417A-945B-5DCAD9958CBF}" presName="hierRoot2" presStyleCnt="0">
        <dgm:presLayoutVars>
          <dgm:hierBranch/>
        </dgm:presLayoutVars>
      </dgm:prSet>
      <dgm:spPr/>
    </dgm:pt>
    <dgm:pt modelId="{850D508B-F31D-4220-87BE-E91E49DCD3AF}" type="pres">
      <dgm:prSet presAssocID="{3D16173F-388D-417A-945B-5DCAD9958CBF}" presName="rootComposite" presStyleCnt="0"/>
      <dgm:spPr/>
    </dgm:pt>
    <dgm:pt modelId="{BD7860D6-7EA8-4F58-BA08-21BD45E0FAF7}" type="pres">
      <dgm:prSet presAssocID="{3D16173F-388D-417A-945B-5DCAD9958CBF}" presName="rootText" presStyleLbl="node2" presStyleIdx="1" presStyleCnt="3">
        <dgm:presLayoutVars>
          <dgm:chPref val="3"/>
        </dgm:presLayoutVars>
      </dgm:prSet>
      <dgm:spPr/>
    </dgm:pt>
    <dgm:pt modelId="{700870AB-E198-4436-A2CA-4772CEB106B9}" type="pres">
      <dgm:prSet presAssocID="{3D16173F-388D-417A-945B-5DCAD9958CBF}" presName="rootConnector" presStyleLbl="node2" presStyleIdx="1" presStyleCnt="3"/>
      <dgm:spPr/>
    </dgm:pt>
    <dgm:pt modelId="{4D09ECF5-DCD6-46BD-81E7-0B51124BEDF5}" type="pres">
      <dgm:prSet presAssocID="{3D16173F-388D-417A-945B-5DCAD9958CBF}" presName="hierChild4" presStyleCnt="0"/>
      <dgm:spPr/>
    </dgm:pt>
    <dgm:pt modelId="{212D8CED-6CDF-46E9-8CC0-4F0C68C68452}" type="pres">
      <dgm:prSet presAssocID="{C9177E84-1721-4823-BB70-2F8759CB875D}" presName="Name35" presStyleLbl="parChTrans1D3" presStyleIdx="3" presStyleCnt="5"/>
      <dgm:spPr/>
    </dgm:pt>
    <dgm:pt modelId="{EC61971D-10EB-4EFB-B133-1DDF284B67B3}" type="pres">
      <dgm:prSet presAssocID="{7A83B63C-DA7F-4139-851E-00DACC93B922}" presName="hierRoot2" presStyleCnt="0">
        <dgm:presLayoutVars>
          <dgm:hierBranch val="hang"/>
        </dgm:presLayoutVars>
      </dgm:prSet>
      <dgm:spPr/>
    </dgm:pt>
    <dgm:pt modelId="{F3CC83B1-2D1A-457B-926C-2434989AEDD5}" type="pres">
      <dgm:prSet presAssocID="{7A83B63C-DA7F-4139-851E-00DACC93B922}" presName="rootComposite" presStyleCnt="0"/>
      <dgm:spPr/>
    </dgm:pt>
    <dgm:pt modelId="{0BD78BB9-E1D3-47BC-AB8E-39B9E42F0E4C}" type="pres">
      <dgm:prSet presAssocID="{7A83B63C-DA7F-4139-851E-00DACC93B922}" presName="rootText" presStyleLbl="node3" presStyleIdx="3" presStyleCnt="5">
        <dgm:presLayoutVars>
          <dgm:chPref val="3"/>
        </dgm:presLayoutVars>
      </dgm:prSet>
      <dgm:spPr/>
    </dgm:pt>
    <dgm:pt modelId="{1D8D7A35-4004-498B-95F5-682FE15A58F2}" type="pres">
      <dgm:prSet presAssocID="{7A83B63C-DA7F-4139-851E-00DACC93B922}" presName="rootConnector" presStyleLbl="node3" presStyleIdx="3" presStyleCnt="5"/>
      <dgm:spPr/>
    </dgm:pt>
    <dgm:pt modelId="{89EA365E-0470-4C6D-A2AC-4BDD0ED72D91}" type="pres">
      <dgm:prSet presAssocID="{7A83B63C-DA7F-4139-851E-00DACC93B922}" presName="hierChild4" presStyleCnt="0"/>
      <dgm:spPr/>
    </dgm:pt>
    <dgm:pt modelId="{FF9910E6-46C5-4012-80CF-AFA512EE2EA0}" type="pres">
      <dgm:prSet presAssocID="{B2377085-3B6B-4823-B7EB-F614CFA0C214}" presName="Name48" presStyleLbl="parChTrans1D4" presStyleIdx="6" presStyleCnt="14"/>
      <dgm:spPr/>
    </dgm:pt>
    <dgm:pt modelId="{F8E26F44-312E-43B2-A886-221FD8BF7984}" type="pres">
      <dgm:prSet presAssocID="{E203CA55-B4CC-4BCC-BADD-A3328045921E}" presName="hierRoot2" presStyleCnt="0">
        <dgm:presLayoutVars>
          <dgm:hierBranch val="init"/>
        </dgm:presLayoutVars>
      </dgm:prSet>
      <dgm:spPr/>
    </dgm:pt>
    <dgm:pt modelId="{85425BEB-BFEC-4CE2-B821-DA2CA7117C6A}" type="pres">
      <dgm:prSet presAssocID="{E203CA55-B4CC-4BCC-BADD-A3328045921E}" presName="rootComposite" presStyleCnt="0"/>
      <dgm:spPr/>
    </dgm:pt>
    <dgm:pt modelId="{4837C149-0D83-4B30-9C10-EA4B42C978A6}" type="pres">
      <dgm:prSet presAssocID="{E203CA55-B4CC-4BCC-BADD-A3328045921E}" presName="rootText" presStyleLbl="node4" presStyleIdx="6" presStyleCnt="14">
        <dgm:presLayoutVars>
          <dgm:chPref val="3"/>
        </dgm:presLayoutVars>
      </dgm:prSet>
      <dgm:spPr/>
    </dgm:pt>
    <dgm:pt modelId="{08A40082-1563-411F-82A3-13E3530C8F1F}" type="pres">
      <dgm:prSet presAssocID="{E203CA55-B4CC-4BCC-BADD-A3328045921E}" presName="rootConnector" presStyleLbl="node4" presStyleIdx="6" presStyleCnt="14"/>
      <dgm:spPr/>
    </dgm:pt>
    <dgm:pt modelId="{2B1D3EF1-3377-4CCC-9F85-DC36DD66B61C}" type="pres">
      <dgm:prSet presAssocID="{E203CA55-B4CC-4BCC-BADD-A3328045921E}" presName="hierChild4" presStyleCnt="0"/>
      <dgm:spPr/>
    </dgm:pt>
    <dgm:pt modelId="{ABC0BEC0-CDB6-4AB1-A31E-4EAA21CA29B9}" type="pres">
      <dgm:prSet presAssocID="{DD05AF23-7739-4EF9-8C93-73DCFA6E3711}" presName="Name37" presStyleLbl="parChTrans1D4" presStyleIdx="7" presStyleCnt="14"/>
      <dgm:spPr/>
    </dgm:pt>
    <dgm:pt modelId="{7E481E72-7150-4D4B-9D57-EC85762E4066}" type="pres">
      <dgm:prSet presAssocID="{5877816A-4DBF-40CF-91E9-B677D7F9BB88}" presName="hierRoot2" presStyleCnt="0">
        <dgm:presLayoutVars>
          <dgm:hierBranch val="init"/>
        </dgm:presLayoutVars>
      </dgm:prSet>
      <dgm:spPr/>
    </dgm:pt>
    <dgm:pt modelId="{5D88F333-0C10-4274-B11D-902BDA0F6354}" type="pres">
      <dgm:prSet presAssocID="{5877816A-4DBF-40CF-91E9-B677D7F9BB88}" presName="rootComposite" presStyleCnt="0"/>
      <dgm:spPr/>
    </dgm:pt>
    <dgm:pt modelId="{38087C47-1A94-4FEB-945A-0B073DC411D0}" type="pres">
      <dgm:prSet presAssocID="{5877816A-4DBF-40CF-91E9-B677D7F9BB88}" presName="rootText" presStyleLbl="node4" presStyleIdx="7" presStyleCnt="14">
        <dgm:presLayoutVars>
          <dgm:chPref val="3"/>
        </dgm:presLayoutVars>
      </dgm:prSet>
      <dgm:spPr/>
    </dgm:pt>
    <dgm:pt modelId="{5D2B8107-EBC8-457D-9CBA-30D31B710F45}" type="pres">
      <dgm:prSet presAssocID="{5877816A-4DBF-40CF-91E9-B677D7F9BB88}" presName="rootConnector" presStyleLbl="node4" presStyleIdx="7" presStyleCnt="14"/>
      <dgm:spPr/>
    </dgm:pt>
    <dgm:pt modelId="{26B7B571-F453-4188-BDA7-0C0FABB38FF0}" type="pres">
      <dgm:prSet presAssocID="{5877816A-4DBF-40CF-91E9-B677D7F9BB88}" presName="hierChild4" presStyleCnt="0"/>
      <dgm:spPr/>
    </dgm:pt>
    <dgm:pt modelId="{836D1F02-CF5A-4357-86BB-889C57F5A4D9}" type="pres">
      <dgm:prSet presAssocID="{5877816A-4DBF-40CF-91E9-B677D7F9BB88}" presName="hierChild5" presStyleCnt="0"/>
      <dgm:spPr/>
    </dgm:pt>
    <dgm:pt modelId="{984D976F-9B71-4CC0-B09A-788CE359C6A2}" type="pres">
      <dgm:prSet presAssocID="{FC55BF27-95C5-4B8D-B5F1-B23D821E960C}" presName="Name37" presStyleLbl="parChTrans1D4" presStyleIdx="8" presStyleCnt="14"/>
      <dgm:spPr/>
    </dgm:pt>
    <dgm:pt modelId="{40369C85-1B34-4EB3-8AED-872B7801DB0F}" type="pres">
      <dgm:prSet presAssocID="{45206234-264F-4835-BD0E-A82F55A44D3E}" presName="hierRoot2" presStyleCnt="0">
        <dgm:presLayoutVars>
          <dgm:hierBranch val="init"/>
        </dgm:presLayoutVars>
      </dgm:prSet>
      <dgm:spPr/>
    </dgm:pt>
    <dgm:pt modelId="{714B137C-9695-4368-ACC1-44F7E51C2B7C}" type="pres">
      <dgm:prSet presAssocID="{45206234-264F-4835-BD0E-A82F55A44D3E}" presName="rootComposite" presStyleCnt="0"/>
      <dgm:spPr/>
    </dgm:pt>
    <dgm:pt modelId="{D3444048-26DB-4F71-A415-521DBA05DA36}" type="pres">
      <dgm:prSet presAssocID="{45206234-264F-4835-BD0E-A82F55A44D3E}" presName="rootText" presStyleLbl="node4" presStyleIdx="8" presStyleCnt="14">
        <dgm:presLayoutVars>
          <dgm:chPref val="3"/>
        </dgm:presLayoutVars>
      </dgm:prSet>
      <dgm:spPr/>
    </dgm:pt>
    <dgm:pt modelId="{899A6389-A417-4228-810A-60D86F63528C}" type="pres">
      <dgm:prSet presAssocID="{45206234-264F-4835-BD0E-A82F55A44D3E}" presName="rootConnector" presStyleLbl="node4" presStyleIdx="8" presStyleCnt="14"/>
      <dgm:spPr/>
    </dgm:pt>
    <dgm:pt modelId="{94CEAC09-4176-4FF4-AE02-FEF3D70ECB50}" type="pres">
      <dgm:prSet presAssocID="{45206234-264F-4835-BD0E-A82F55A44D3E}" presName="hierChild4" presStyleCnt="0"/>
      <dgm:spPr/>
    </dgm:pt>
    <dgm:pt modelId="{EA53FEEC-CA67-48AC-AEAA-49246F4384E0}" type="pres">
      <dgm:prSet presAssocID="{45206234-264F-4835-BD0E-A82F55A44D3E}" presName="hierChild5" presStyleCnt="0"/>
      <dgm:spPr/>
    </dgm:pt>
    <dgm:pt modelId="{90E2840A-0014-4BF6-B882-0510190AC5BD}" type="pres">
      <dgm:prSet presAssocID="{ADCB3089-02FB-46B8-A76C-7E8326E6069B}" presName="Name37" presStyleLbl="parChTrans1D4" presStyleIdx="9" presStyleCnt="14"/>
      <dgm:spPr/>
    </dgm:pt>
    <dgm:pt modelId="{C868755B-5B41-4F67-898B-0EE582578D79}" type="pres">
      <dgm:prSet presAssocID="{7216F17B-A712-4006-AECB-8D37EA6467CD}" presName="hierRoot2" presStyleCnt="0">
        <dgm:presLayoutVars>
          <dgm:hierBranch val="init"/>
        </dgm:presLayoutVars>
      </dgm:prSet>
      <dgm:spPr/>
    </dgm:pt>
    <dgm:pt modelId="{2167EEB3-A78F-4C39-B9C5-6C5DD579B8CB}" type="pres">
      <dgm:prSet presAssocID="{7216F17B-A712-4006-AECB-8D37EA6467CD}" presName="rootComposite" presStyleCnt="0"/>
      <dgm:spPr/>
    </dgm:pt>
    <dgm:pt modelId="{BCE06B01-2A00-43D9-A2CA-9DAF1323BBA3}" type="pres">
      <dgm:prSet presAssocID="{7216F17B-A712-4006-AECB-8D37EA6467CD}" presName="rootText" presStyleLbl="node4" presStyleIdx="9" presStyleCnt="14">
        <dgm:presLayoutVars>
          <dgm:chPref val="3"/>
        </dgm:presLayoutVars>
      </dgm:prSet>
      <dgm:spPr/>
    </dgm:pt>
    <dgm:pt modelId="{F69040EC-F3CC-430A-8CD1-EECCE7CA912E}" type="pres">
      <dgm:prSet presAssocID="{7216F17B-A712-4006-AECB-8D37EA6467CD}" presName="rootConnector" presStyleLbl="node4" presStyleIdx="9" presStyleCnt="14"/>
      <dgm:spPr/>
    </dgm:pt>
    <dgm:pt modelId="{02958830-C3CF-49A6-B885-64B43C571928}" type="pres">
      <dgm:prSet presAssocID="{7216F17B-A712-4006-AECB-8D37EA6467CD}" presName="hierChild4" presStyleCnt="0"/>
      <dgm:spPr/>
    </dgm:pt>
    <dgm:pt modelId="{F3CB4886-7A42-4A94-B797-452884665A5A}" type="pres">
      <dgm:prSet presAssocID="{7216F17B-A712-4006-AECB-8D37EA6467CD}" presName="hierChild5" presStyleCnt="0"/>
      <dgm:spPr/>
    </dgm:pt>
    <dgm:pt modelId="{45DCB143-83D7-4BD9-9C06-DF21EE95AEB7}" type="pres">
      <dgm:prSet presAssocID="{E203CA55-B4CC-4BCC-BADD-A3328045921E}" presName="hierChild5" presStyleCnt="0"/>
      <dgm:spPr/>
    </dgm:pt>
    <dgm:pt modelId="{E6AF5A1A-F0AD-4A63-BEBE-973BFA0BCAA1}" type="pres">
      <dgm:prSet presAssocID="{B900B1E2-D4A1-432D-A387-89F7D178DD59}" presName="Name48" presStyleLbl="parChTrans1D4" presStyleIdx="10" presStyleCnt="14"/>
      <dgm:spPr/>
    </dgm:pt>
    <dgm:pt modelId="{3DFC3B18-A19D-4710-9997-71C7B0AF45AA}" type="pres">
      <dgm:prSet presAssocID="{CB4775D2-BA0F-49F7-A25C-32E4E5B7265E}" presName="hierRoot2" presStyleCnt="0">
        <dgm:presLayoutVars>
          <dgm:hierBranch val="init"/>
        </dgm:presLayoutVars>
      </dgm:prSet>
      <dgm:spPr/>
    </dgm:pt>
    <dgm:pt modelId="{AAD2D6DB-A110-447B-9CBE-84EE8658593D}" type="pres">
      <dgm:prSet presAssocID="{CB4775D2-BA0F-49F7-A25C-32E4E5B7265E}" presName="rootComposite" presStyleCnt="0"/>
      <dgm:spPr/>
    </dgm:pt>
    <dgm:pt modelId="{4DB096DF-2C42-4617-B474-F030787E1863}" type="pres">
      <dgm:prSet presAssocID="{CB4775D2-BA0F-49F7-A25C-32E4E5B7265E}" presName="rootText" presStyleLbl="node4" presStyleIdx="10" presStyleCnt="14">
        <dgm:presLayoutVars>
          <dgm:chPref val="3"/>
        </dgm:presLayoutVars>
      </dgm:prSet>
      <dgm:spPr/>
    </dgm:pt>
    <dgm:pt modelId="{10BA1281-8520-4BF6-A1AE-F8A155B30674}" type="pres">
      <dgm:prSet presAssocID="{CB4775D2-BA0F-49F7-A25C-32E4E5B7265E}" presName="rootConnector" presStyleLbl="node4" presStyleIdx="10" presStyleCnt="14"/>
      <dgm:spPr/>
    </dgm:pt>
    <dgm:pt modelId="{B20AADE3-787F-4453-8506-A74503BE380C}" type="pres">
      <dgm:prSet presAssocID="{CB4775D2-BA0F-49F7-A25C-32E4E5B7265E}" presName="hierChild4" presStyleCnt="0"/>
      <dgm:spPr/>
    </dgm:pt>
    <dgm:pt modelId="{04CB4124-FE41-466C-820A-B38168B36598}" type="pres">
      <dgm:prSet presAssocID="{CB4775D2-BA0F-49F7-A25C-32E4E5B7265E}" presName="hierChild5" presStyleCnt="0"/>
      <dgm:spPr/>
    </dgm:pt>
    <dgm:pt modelId="{CE5009AA-5319-492B-A855-A37D29597147}" type="pres">
      <dgm:prSet presAssocID="{7A83B63C-DA7F-4139-851E-00DACC93B922}" presName="hierChild5" presStyleCnt="0"/>
      <dgm:spPr/>
    </dgm:pt>
    <dgm:pt modelId="{D5FFF6A3-289F-46A8-9239-B398AA2AFC7C}" type="pres">
      <dgm:prSet presAssocID="{47DAB65F-D339-4E48-AE17-D00D081D6330}" presName="Name35" presStyleLbl="parChTrans1D3" presStyleIdx="4" presStyleCnt="5"/>
      <dgm:spPr/>
    </dgm:pt>
    <dgm:pt modelId="{54BEC0BC-2E67-419C-8436-420713DAABC0}" type="pres">
      <dgm:prSet presAssocID="{2CD1B67A-2222-4A98-AA6F-2408DF2743B0}" presName="hierRoot2" presStyleCnt="0">
        <dgm:presLayoutVars>
          <dgm:hierBranch val="r"/>
        </dgm:presLayoutVars>
      </dgm:prSet>
      <dgm:spPr/>
    </dgm:pt>
    <dgm:pt modelId="{C2E66BB2-45FE-44CF-81FE-982255FE04CE}" type="pres">
      <dgm:prSet presAssocID="{2CD1B67A-2222-4A98-AA6F-2408DF2743B0}" presName="rootComposite" presStyleCnt="0"/>
      <dgm:spPr/>
    </dgm:pt>
    <dgm:pt modelId="{3EA962E7-E686-4FCF-A5ED-7035438869A8}" type="pres">
      <dgm:prSet presAssocID="{2CD1B67A-2222-4A98-AA6F-2408DF2743B0}" presName="rootText" presStyleLbl="node3" presStyleIdx="4" presStyleCnt="5">
        <dgm:presLayoutVars>
          <dgm:chPref val="3"/>
        </dgm:presLayoutVars>
      </dgm:prSet>
      <dgm:spPr/>
    </dgm:pt>
    <dgm:pt modelId="{E943C3E9-336F-4453-B735-3227D8465D23}" type="pres">
      <dgm:prSet presAssocID="{2CD1B67A-2222-4A98-AA6F-2408DF2743B0}" presName="rootConnector" presStyleLbl="node3" presStyleIdx="4" presStyleCnt="5"/>
      <dgm:spPr/>
    </dgm:pt>
    <dgm:pt modelId="{D7535EA9-1BB2-4616-B22F-FE0B02DA2C10}" type="pres">
      <dgm:prSet presAssocID="{2CD1B67A-2222-4A98-AA6F-2408DF2743B0}" presName="hierChild4" presStyleCnt="0"/>
      <dgm:spPr/>
    </dgm:pt>
    <dgm:pt modelId="{AEC96432-BEA0-4804-8CC6-6D4B9F25A05D}" type="pres">
      <dgm:prSet presAssocID="{F08E7822-0DB3-47EC-A482-16D31035E71C}" presName="Name50" presStyleLbl="parChTrans1D4" presStyleIdx="11" presStyleCnt="14"/>
      <dgm:spPr/>
    </dgm:pt>
    <dgm:pt modelId="{CB4B1603-2C38-4DBB-8732-F47D4C9B7E31}" type="pres">
      <dgm:prSet presAssocID="{033910EF-D191-4694-BFF7-C66013B26F4A}" presName="hierRoot2" presStyleCnt="0">
        <dgm:presLayoutVars>
          <dgm:hierBranch val="init"/>
        </dgm:presLayoutVars>
      </dgm:prSet>
      <dgm:spPr/>
    </dgm:pt>
    <dgm:pt modelId="{94767B10-F2B4-40DC-8E60-7DC6F2563B66}" type="pres">
      <dgm:prSet presAssocID="{033910EF-D191-4694-BFF7-C66013B26F4A}" presName="rootComposite" presStyleCnt="0"/>
      <dgm:spPr/>
    </dgm:pt>
    <dgm:pt modelId="{627FE620-8BB6-4340-B0F9-DAD33865792E}" type="pres">
      <dgm:prSet presAssocID="{033910EF-D191-4694-BFF7-C66013B26F4A}" presName="rootText" presStyleLbl="node4" presStyleIdx="11" presStyleCnt="14">
        <dgm:presLayoutVars>
          <dgm:chPref val="3"/>
        </dgm:presLayoutVars>
      </dgm:prSet>
      <dgm:spPr/>
    </dgm:pt>
    <dgm:pt modelId="{0CDE9590-A307-46A7-84C7-06A0A0D0EAFD}" type="pres">
      <dgm:prSet presAssocID="{033910EF-D191-4694-BFF7-C66013B26F4A}" presName="rootConnector" presStyleLbl="node4" presStyleIdx="11" presStyleCnt="14"/>
      <dgm:spPr/>
    </dgm:pt>
    <dgm:pt modelId="{1F7717D7-398D-43D1-8AF7-C1CD47A945A5}" type="pres">
      <dgm:prSet presAssocID="{033910EF-D191-4694-BFF7-C66013B26F4A}" presName="hierChild4" presStyleCnt="0"/>
      <dgm:spPr/>
    </dgm:pt>
    <dgm:pt modelId="{65ECD310-8342-40C6-BD73-507214B57FE1}" type="pres">
      <dgm:prSet presAssocID="{033910EF-D191-4694-BFF7-C66013B26F4A}" presName="hierChild5" presStyleCnt="0"/>
      <dgm:spPr/>
    </dgm:pt>
    <dgm:pt modelId="{B03AD647-DCA9-4A8A-BA2A-706CC7A198BF}" type="pres">
      <dgm:prSet presAssocID="{F05ADE0E-F01B-4D20-B46E-64422BDCBC03}" presName="Name50" presStyleLbl="parChTrans1D4" presStyleIdx="12" presStyleCnt="14"/>
      <dgm:spPr/>
    </dgm:pt>
    <dgm:pt modelId="{311EFB68-E92E-429F-906D-B0496D481129}" type="pres">
      <dgm:prSet presAssocID="{CB137A05-601D-412B-9BFA-E08DF5697176}" presName="hierRoot2" presStyleCnt="0">
        <dgm:presLayoutVars>
          <dgm:hierBranch val="init"/>
        </dgm:presLayoutVars>
      </dgm:prSet>
      <dgm:spPr/>
    </dgm:pt>
    <dgm:pt modelId="{4C41C29D-766D-4D66-ACFD-55214A8B8C35}" type="pres">
      <dgm:prSet presAssocID="{CB137A05-601D-412B-9BFA-E08DF5697176}" presName="rootComposite" presStyleCnt="0"/>
      <dgm:spPr/>
    </dgm:pt>
    <dgm:pt modelId="{207AFD6C-619C-4AAB-823C-154B30B0C941}" type="pres">
      <dgm:prSet presAssocID="{CB137A05-601D-412B-9BFA-E08DF5697176}" presName="rootText" presStyleLbl="node4" presStyleIdx="12" presStyleCnt="14">
        <dgm:presLayoutVars>
          <dgm:chPref val="3"/>
        </dgm:presLayoutVars>
      </dgm:prSet>
      <dgm:spPr/>
    </dgm:pt>
    <dgm:pt modelId="{3B8FCCD7-4ECC-479F-9F7C-7A8A210EFE23}" type="pres">
      <dgm:prSet presAssocID="{CB137A05-601D-412B-9BFA-E08DF5697176}" presName="rootConnector" presStyleLbl="node4" presStyleIdx="12" presStyleCnt="14"/>
      <dgm:spPr/>
    </dgm:pt>
    <dgm:pt modelId="{9B86655D-B084-4D4B-BC30-1DAEE66EDDCF}" type="pres">
      <dgm:prSet presAssocID="{CB137A05-601D-412B-9BFA-E08DF5697176}" presName="hierChild4" presStyleCnt="0"/>
      <dgm:spPr/>
    </dgm:pt>
    <dgm:pt modelId="{4506D3A1-E32E-4D74-B750-B8356F77051A}" type="pres">
      <dgm:prSet presAssocID="{CB137A05-601D-412B-9BFA-E08DF5697176}" presName="hierChild5" presStyleCnt="0"/>
      <dgm:spPr/>
    </dgm:pt>
    <dgm:pt modelId="{96F82A4E-FEB7-4750-ACAD-EC211C620B2A}" type="pres">
      <dgm:prSet presAssocID="{42AB41FD-E841-41C2-A29F-0E4D5F34B1C3}" presName="Name50" presStyleLbl="parChTrans1D4" presStyleIdx="13" presStyleCnt="14"/>
      <dgm:spPr/>
    </dgm:pt>
    <dgm:pt modelId="{D8577706-63DA-458F-AE6B-481F935B350B}" type="pres">
      <dgm:prSet presAssocID="{E59D5D1A-86C0-486F-8376-4C4F31D4DF64}" presName="hierRoot2" presStyleCnt="0">
        <dgm:presLayoutVars>
          <dgm:hierBranch val="init"/>
        </dgm:presLayoutVars>
      </dgm:prSet>
      <dgm:spPr/>
    </dgm:pt>
    <dgm:pt modelId="{07CC5C7C-8F06-4620-B8C7-46A943CC1449}" type="pres">
      <dgm:prSet presAssocID="{E59D5D1A-86C0-486F-8376-4C4F31D4DF64}" presName="rootComposite" presStyleCnt="0"/>
      <dgm:spPr/>
    </dgm:pt>
    <dgm:pt modelId="{30370D81-0F38-458A-AB77-25EBC373F123}" type="pres">
      <dgm:prSet presAssocID="{E59D5D1A-86C0-486F-8376-4C4F31D4DF64}" presName="rootText" presStyleLbl="node4" presStyleIdx="13" presStyleCnt="14">
        <dgm:presLayoutVars>
          <dgm:chPref val="3"/>
        </dgm:presLayoutVars>
      </dgm:prSet>
      <dgm:spPr/>
    </dgm:pt>
    <dgm:pt modelId="{58189079-3541-4AEC-9CBC-8B219807F961}" type="pres">
      <dgm:prSet presAssocID="{E59D5D1A-86C0-486F-8376-4C4F31D4DF64}" presName="rootConnector" presStyleLbl="node4" presStyleIdx="13" presStyleCnt="14"/>
      <dgm:spPr/>
    </dgm:pt>
    <dgm:pt modelId="{52AD7BDD-5229-487E-A3EF-85B6EDA05B44}" type="pres">
      <dgm:prSet presAssocID="{E59D5D1A-86C0-486F-8376-4C4F31D4DF64}" presName="hierChild4" presStyleCnt="0"/>
      <dgm:spPr/>
    </dgm:pt>
    <dgm:pt modelId="{6855E76C-D1D5-445C-B4B1-0A269AD8CB2C}" type="pres">
      <dgm:prSet presAssocID="{E59D5D1A-86C0-486F-8376-4C4F31D4DF64}" presName="hierChild5" presStyleCnt="0"/>
      <dgm:spPr/>
    </dgm:pt>
    <dgm:pt modelId="{4AB62F35-7784-41E4-905A-1EFE31A48A78}" type="pres">
      <dgm:prSet presAssocID="{2CD1B67A-2222-4A98-AA6F-2408DF2743B0}" presName="hierChild5" presStyleCnt="0"/>
      <dgm:spPr/>
    </dgm:pt>
    <dgm:pt modelId="{7C29152A-40E9-4990-A04E-5EB43D6100E6}" type="pres">
      <dgm:prSet presAssocID="{3D16173F-388D-417A-945B-5DCAD9958CBF}" presName="hierChild5" presStyleCnt="0"/>
      <dgm:spPr/>
    </dgm:pt>
    <dgm:pt modelId="{4B790117-B68D-42B0-80D4-A6E84E0FE07F}" type="pres">
      <dgm:prSet presAssocID="{2A1D32C6-382B-414A-AE57-56545C7EA75E}" presName="Name37" presStyleLbl="parChTrans1D2" presStyleIdx="2" presStyleCnt="3"/>
      <dgm:spPr/>
    </dgm:pt>
    <dgm:pt modelId="{97B59EBE-01EE-43D2-A566-F433A0BE53FD}" type="pres">
      <dgm:prSet presAssocID="{2CACFFB6-5A7C-42B8-8A45-7B3158C2448B}" presName="hierRoot2" presStyleCnt="0">
        <dgm:presLayoutVars>
          <dgm:hierBranch val="init"/>
        </dgm:presLayoutVars>
      </dgm:prSet>
      <dgm:spPr/>
    </dgm:pt>
    <dgm:pt modelId="{4D84AC4B-8CED-4F71-A741-2BB26D214A0D}" type="pres">
      <dgm:prSet presAssocID="{2CACFFB6-5A7C-42B8-8A45-7B3158C2448B}" presName="rootComposite" presStyleCnt="0"/>
      <dgm:spPr/>
    </dgm:pt>
    <dgm:pt modelId="{CBFF1173-B16B-48EE-B467-9BBC7A36D98E}" type="pres">
      <dgm:prSet presAssocID="{2CACFFB6-5A7C-42B8-8A45-7B3158C2448B}" presName="rootText" presStyleLbl="node2" presStyleIdx="2" presStyleCnt="3">
        <dgm:presLayoutVars>
          <dgm:chPref val="3"/>
        </dgm:presLayoutVars>
      </dgm:prSet>
      <dgm:spPr/>
    </dgm:pt>
    <dgm:pt modelId="{9EB9C32E-94F8-4E7E-98E4-F086A73BE97C}" type="pres">
      <dgm:prSet presAssocID="{2CACFFB6-5A7C-42B8-8A45-7B3158C2448B}" presName="rootConnector" presStyleLbl="node2" presStyleIdx="2" presStyleCnt="3"/>
      <dgm:spPr/>
    </dgm:pt>
    <dgm:pt modelId="{ED37B382-4E61-4F5D-AA39-32825AE598C1}" type="pres">
      <dgm:prSet presAssocID="{2CACFFB6-5A7C-42B8-8A45-7B3158C2448B}" presName="hierChild4" presStyleCnt="0"/>
      <dgm:spPr/>
    </dgm:pt>
    <dgm:pt modelId="{B230555C-53E1-4455-BDEC-60A53C4A635E}" type="pres">
      <dgm:prSet presAssocID="{2CACFFB6-5A7C-42B8-8A45-7B3158C2448B}" presName="hierChild5" presStyleCnt="0"/>
      <dgm:spPr/>
    </dgm:pt>
    <dgm:pt modelId="{8522C50F-1A47-4520-84A7-99ED50CF1480}" type="pres">
      <dgm:prSet presAssocID="{F512CF7E-3FF6-43D3-AE7B-2DE4C8619DB8}" presName="hierChild3" presStyleCnt="0"/>
      <dgm:spPr/>
    </dgm:pt>
  </dgm:ptLst>
  <dgm:cxnLst>
    <dgm:cxn modelId="{7C994A02-306E-471D-ADD8-A49A870DF6AA}" type="presOf" srcId="{ADCB3089-02FB-46B8-A76C-7E8326E6069B}" destId="{90E2840A-0014-4BF6-B882-0510190AC5BD}" srcOrd="0" destOrd="0" presId="urn:microsoft.com/office/officeart/2005/8/layout/orgChart1"/>
    <dgm:cxn modelId="{286AB906-275C-40E0-8567-1DA41EE32D9C}" type="presOf" srcId="{7216F17B-A712-4006-AECB-8D37EA6467CD}" destId="{BCE06B01-2A00-43D9-A2CA-9DAF1323BBA3}" srcOrd="0" destOrd="0" presId="urn:microsoft.com/office/officeart/2005/8/layout/orgChart1"/>
    <dgm:cxn modelId="{E119BC07-74E7-44E0-9E2B-975940BFA8BC}" type="presOf" srcId="{17ABF920-ADC6-40ED-AE01-6A6FF6C59EA0}" destId="{3697B167-5D5B-470D-A6DC-6873DBEFA380}" srcOrd="0" destOrd="0" presId="urn:microsoft.com/office/officeart/2005/8/layout/orgChart1"/>
    <dgm:cxn modelId="{325D230A-842C-4CBB-80CD-54A92754321D}" type="presOf" srcId="{861934FA-73AD-458C-8E56-CF8A9E7CCE46}" destId="{F8AD337A-67FF-4E84-880D-FEE9D197FFEC}" srcOrd="0" destOrd="0" presId="urn:microsoft.com/office/officeart/2005/8/layout/orgChart1"/>
    <dgm:cxn modelId="{B6112F0B-02CF-4E9C-ADD0-E16FDF423982}" type="presOf" srcId="{42AB41FD-E841-41C2-A29F-0E4D5F34B1C3}" destId="{96F82A4E-FEB7-4750-ACAD-EC211C620B2A}" srcOrd="0" destOrd="0" presId="urn:microsoft.com/office/officeart/2005/8/layout/orgChart1"/>
    <dgm:cxn modelId="{D5106C0D-86B7-4F77-9DDD-6C9C3E7AAA04}" type="presOf" srcId="{033910EF-D191-4694-BFF7-C66013B26F4A}" destId="{627FE620-8BB6-4340-B0F9-DAD33865792E}" srcOrd="0" destOrd="0" presId="urn:microsoft.com/office/officeart/2005/8/layout/orgChart1"/>
    <dgm:cxn modelId="{CF43700E-EEE5-4CD8-82A5-B5194FDFDCD1}" srcId="{E203CA55-B4CC-4BCC-BADD-A3328045921E}" destId="{7216F17B-A712-4006-AECB-8D37EA6467CD}" srcOrd="2" destOrd="0" parTransId="{ADCB3089-02FB-46B8-A76C-7E8326E6069B}" sibTransId="{6AE75F5A-ACB4-4377-9798-C136310C77F5}"/>
    <dgm:cxn modelId="{41470510-0803-47B1-ABF5-E3FFD3647D07}" type="presOf" srcId="{CDEC7377-C092-4A3B-BA14-ED5DC39EB3C2}" destId="{40FB3B06-688E-4405-8B83-A0FBB7054C49}" srcOrd="0" destOrd="0" presId="urn:microsoft.com/office/officeart/2005/8/layout/orgChart1"/>
    <dgm:cxn modelId="{6406BF10-ED21-4391-86E3-56153205014B}" type="presOf" srcId="{26DFDE23-A979-467D-880E-DFD4B0AE3625}" destId="{A93BD3B4-2E12-42B3-B6DD-51927AEFAB9E}" srcOrd="1" destOrd="0" presId="urn:microsoft.com/office/officeart/2005/8/layout/orgChart1"/>
    <dgm:cxn modelId="{948F8F13-2BFA-4D3C-83E6-3A1B700D46D9}" type="presOf" srcId="{7216F17B-A712-4006-AECB-8D37EA6467CD}" destId="{F69040EC-F3CC-430A-8CD1-EECCE7CA912E}" srcOrd="1" destOrd="0" presId="urn:microsoft.com/office/officeart/2005/8/layout/orgChart1"/>
    <dgm:cxn modelId="{AE500916-06BF-433C-B5C3-4BD618E195CF}" srcId="{F512CF7E-3FF6-43D3-AE7B-2DE4C8619DB8}" destId="{3D16173F-388D-417A-945B-5DCAD9958CBF}" srcOrd="1" destOrd="0" parTransId="{D749B352-6AD8-438C-854A-36F46ECF5EB9}" sibTransId="{6FEEB75E-7DD2-4AD7-BB87-1651A92482D1}"/>
    <dgm:cxn modelId="{1A595B17-293F-48FA-B15A-C034A6F09855}" type="presOf" srcId="{E282DEF0-F3D0-440A-A9A1-2D616E5DBC91}" destId="{0EAD9A18-9C03-4423-9925-5CF00127BF55}" srcOrd="0" destOrd="0" presId="urn:microsoft.com/office/officeart/2005/8/layout/orgChart1"/>
    <dgm:cxn modelId="{D5195B20-0C72-46F2-BE9F-28EC2CBDC1D0}" type="presOf" srcId="{B2377085-3B6B-4823-B7EB-F614CFA0C214}" destId="{FF9910E6-46C5-4012-80CF-AFA512EE2EA0}" srcOrd="0" destOrd="0" presId="urn:microsoft.com/office/officeart/2005/8/layout/orgChart1"/>
    <dgm:cxn modelId="{5E74E920-29F8-453D-B2FB-82A530D7BBA7}" type="presOf" srcId="{3D16173F-388D-417A-945B-5DCAD9958CBF}" destId="{BD7860D6-7EA8-4F58-BA08-21BD45E0FAF7}" srcOrd="0" destOrd="0" presId="urn:microsoft.com/office/officeart/2005/8/layout/orgChart1"/>
    <dgm:cxn modelId="{69465D23-1A1E-47FE-9BEC-1F948152CA2F}" type="presOf" srcId="{47DAB65F-D339-4E48-AE17-D00D081D6330}" destId="{D5FFF6A3-289F-46A8-9239-B398AA2AFC7C}" srcOrd="0" destOrd="0" presId="urn:microsoft.com/office/officeart/2005/8/layout/orgChart1"/>
    <dgm:cxn modelId="{76B29628-E18C-435A-B1BC-DE1F0CA9FFEC}" srcId="{26DFDE23-A979-467D-880E-DFD4B0AE3625}" destId="{65E398EB-0A47-439E-A02D-7679AB584FF3}" srcOrd="3" destOrd="0" parTransId="{DD91DA3B-4BCA-4C62-9370-48144D7070BE}" sibTransId="{BEBE05EA-9FAD-4A9C-BB16-085B6350D99D}"/>
    <dgm:cxn modelId="{44082E2D-7CA5-48FB-AF91-3AD8DFEC0438}" type="presOf" srcId="{B81EDACB-7FF1-4E6B-93D6-DA95D4DFAD17}" destId="{6C97F07F-1429-4AF4-93C4-84E77947814E}" srcOrd="0" destOrd="0" presId="urn:microsoft.com/office/officeart/2005/8/layout/orgChart1"/>
    <dgm:cxn modelId="{36CE3631-4B2E-433D-93CF-15C790754C26}" type="presOf" srcId="{F05ADE0E-F01B-4D20-B46E-64422BDCBC03}" destId="{B03AD647-DCA9-4A8A-BA2A-706CC7A198BF}" srcOrd="0" destOrd="0" presId="urn:microsoft.com/office/officeart/2005/8/layout/orgChart1"/>
    <dgm:cxn modelId="{A0955C32-5300-43C7-9123-35B4CAF8E299}" type="presOf" srcId="{B900B1E2-D4A1-432D-A387-89F7D178DD59}" destId="{E6AF5A1A-F0AD-4A63-BEBE-973BFA0BCAA1}" srcOrd="0" destOrd="0" presId="urn:microsoft.com/office/officeart/2005/8/layout/orgChart1"/>
    <dgm:cxn modelId="{A988F637-E5FA-4F69-914C-D27576D81A29}" type="presOf" srcId="{0F4BA270-BBC7-41C6-9E74-E4101708DCE6}" destId="{B9D53107-7E18-4E9C-8D4B-563D18B4B829}" srcOrd="0" destOrd="0" presId="urn:microsoft.com/office/officeart/2005/8/layout/orgChart1"/>
    <dgm:cxn modelId="{B18A1E38-115E-4E60-8154-237E886949D9}" srcId="{CDEC7377-C092-4A3B-BA14-ED5DC39EB3C2}" destId="{7CE68BDF-3801-43C5-8652-C877D200D5B7}" srcOrd="1" destOrd="0" parTransId="{6A6D3C41-D529-46BD-BE48-8CD4FDECE68A}" sibTransId="{122FD835-A4ED-429D-942B-2CD55DB04E88}"/>
    <dgm:cxn modelId="{99526639-13AB-461F-8F0F-D4776834DCD1}" srcId="{26DFDE23-A979-467D-880E-DFD4B0AE3625}" destId="{EE27A3AB-6FBB-4446-88D0-F426AFB7DF9B}" srcOrd="2" destOrd="0" parTransId="{17ABF920-ADC6-40ED-AE01-6A6FF6C59EA0}" sibTransId="{0987A7BF-FB9E-427B-92F8-8290AB6F9B42}"/>
    <dgm:cxn modelId="{B11B1C3B-0409-4A60-8A3C-38A74CD04139}" srcId="{CDEC7377-C092-4A3B-BA14-ED5DC39EB3C2}" destId="{26DFDE23-A979-467D-880E-DFD4B0AE3625}" srcOrd="0" destOrd="0" parTransId="{FB7F0C3D-3F7C-4596-A4F7-7F511A119C7B}" sibTransId="{DB51E0DD-DC2E-4E6B-8F80-8183818CB689}"/>
    <dgm:cxn modelId="{9F33C33B-076C-426B-8506-0FD108C28185}" srcId="{F512CF7E-3FF6-43D3-AE7B-2DE4C8619DB8}" destId="{CDEC7377-C092-4A3B-BA14-ED5DC39EB3C2}" srcOrd="0" destOrd="0" parTransId="{0F4BA270-BBC7-41C6-9E74-E4101708DCE6}" sibTransId="{C42ED8C2-AF40-4739-8D1F-A579534D8EDE}"/>
    <dgm:cxn modelId="{FEC4293E-D5FC-4903-9E87-56D1DCD99CA8}" type="presOf" srcId="{80FA96E0-BC22-4DF9-9E63-C3B716744634}" destId="{58DD980D-EE5C-4E7B-9459-D6663B735FC7}" srcOrd="0" destOrd="0" presId="urn:microsoft.com/office/officeart/2005/8/layout/orgChart1"/>
    <dgm:cxn modelId="{2083DB3F-0441-4D5B-98C7-C3F2E7E1D416}" type="presOf" srcId="{FB7F0C3D-3F7C-4596-A4F7-7F511A119C7B}" destId="{53DAC02D-2A4E-40A4-9C05-91261DCEAEC3}" srcOrd="0" destOrd="0" presId="urn:microsoft.com/office/officeart/2005/8/layout/orgChart1"/>
    <dgm:cxn modelId="{FBE94B40-12C1-4E64-A0C4-09A401EF2992}" type="presOf" srcId="{EE27A3AB-6FBB-4446-88D0-F426AFB7DF9B}" destId="{60238CC6-A110-431C-9973-912EF003DC27}" srcOrd="1" destOrd="0" presId="urn:microsoft.com/office/officeart/2005/8/layout/orgChart1"/>
    <dgm:cxn modelId="{EB4C855B-9AA4-4F9A-AD5E-1FDEE7BCDCCB}" type="presOf" srcId="{7CE68BDF-3801-43C5-8652-C877D200D5B7}" destId="{D339DB09-0967-446A-9FD9-73C1EB464939}" srcOrd="1" destOrd="0" presId="urn:microsoft.com/office/officeart/2005/8/layout/orgChart1"/>
    <dgm:cxn modelId="{AC05AB5E-DAC1-4451-BFCE-C95635064902}" type="presOf" srcId="{65E398EB-0A47-439E-A02D-7679AB584FF3}" destId="{E4FF5481-4975-4964-BF7B-D1484AA1B687}" srcOrd="1" destOrd="0" presId="urn:microsoft.com/office/officeart/2005/8/layout/orgChart1"/>
    <dgm:cxn modelId="{3E0E5666-5FB3-423E-AC0D-3F7FA0C3A551}" srcId="{2CD1B67A-2222-4A98-AA6F-2408DF2743B0}" destId="{033910EF-D191-4694-BFF7-C66013B26F4A}" srcOrd="0" destOrd="0" parTransId="{F08E7822-0DB3-47EC-A482-16D31035E71C}" sibTransId="{017B523C-A26E-4F8A-9586-24D3E4A4A0CF}"/>
    <dgm:cxn modelId="{38E26D4A-1D8F-45E5-8F8F-89AA73DDFA00}" type="presOf" srcId="{033910EF-D191-4694-BFF7-C66013B26F4A}" destId="{0CDE9590-A307-46A7-84C7-06A0A0D0EAFD}" srcOrd="1" destOrd="0" presId="urn:microsoft.com/office/officeart/2005/8/layout/orgChart1"/>
    <dgm:cxn modelId="{D4CA2D4C-64D6-49E4-B036-4237174CCF17}" type="presOf" srcId="{5877816A-4DBF-40CF-91E9-B677D7F9BB88}" destId="{5D2B8107-EBC8-457D-9CBA-30D31B710F45}" srcOrd="1" destOrd="0" presId="urn:microsoft.com/office/officeart/2005/8/layout/orgChart1"/>
    <dgm:cxn modelId="{F43E534C-D9B9-4D38-ACAD-17F34FCBD1F5}" type="presOf" srcId="{2CACFFB6-5A7C-42B8-8A45-7B3158C2448B}" destId="{CBFF1173-B16B-48EE-B467-9BBC7A36D98E}" srcOrd="0" destOrd="0" presId="urn:microsoft.com/office/officeart/2005/8/layout/orgChart1"/>
    <dgm:cxn modelId="{4E8D444F-BA3B-487D-960C-5A0A175439FF}" type="presOf" srcId="{EE27A3AB-6FBB-4446-88D0-F426AFB7DF9B}" destId="{C06AAB46-8ED5-48A0-9D15-5CBF6B021A96}" srcOrd="0" destOrd="0" presId="urn:microsoft.com/office/officeart/2005/8/layout/orgChart1"/>
    <dgm:cxn modelId="{BA06EF6F-6247-494D-A43E-9BAA6A8AB3B7}" type="presOf" srcId="{CB137A05-601D-412B-9BFA-E08DF5697176}" destId="{207AFD6C-619C-4AAB-823C-154B30B0C941}" srcOrd="0" destOrd="0" presId="urn:microsoft.com/office/officeart/2005/8/layout/orgChart1"/>
    <dgm:cxn modelId="{89A17670-85CB-40E1-8FD5-44BD98AECA9C}" srcId="{3D16173F-388D-417A-945B-5DCAD9958CBF}" destId="{2CD1B67A-2222-4A98-AA6F-2408DF2743B0}" srcOrd="1" destOrd="0" parTransId="{47DAB65F-D339-4E48-AE17-D00D081D6330}" sibTransId="{D4A07D8A-CD43-41F9-974E-CF203ABFAD31}"/>
    <dgm:cxn modelId="{38935C74-A26F-4F0E-A5E6-53A3259414FF}" type="presOf" srcId="{2CD1B67A-2222-4A98-AA6F-2408DF2743B0}" destId="{3EA962E7-E686-4FCF-A5ED-7035438869A8}" srcOrd="0" destOrd="0" presId="urn:microsoft.com/office/officeart/2005/8/layout/orgChart1"/>
    <dgm:cxn modelId="{58B07575-485B-4BBF-BD57-68B759670123}" type="presOf" srcId="{F512CF7E-3FF6-43D3-AE7B-2DE4C8619DB8}" destId="{C55939E8-4C87-438F-83F9-5BA8981EB979}" srcOrd="0" destOrd="0" presId="urn:microsoft.com/office/officeart/2005/8/layout/orgChart1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0B4DF578-5837-4BAB-A252-9E552FFDB63A}" type="presOf" srcId="{CB137A05-601D-412B-9BFA-E08DF5697176}" destId="{3B8FCCD7-4ECC-479F-9F7C-7A8A210EFE23}" srcOrd="1" destOrd="0" presId="urn:microsoft.com/office/officeart/2005/8/layout/orgChart1"/>
    <dgm:cxn modelId="{23EA5879-E267-48B3-9D51-81E889C94302}" type="presOf" srcId="{7CE68BDF-3801-43C5-8652-C877D200D5B7}" destId="{C025F45F-6B39-424F-9C49-CBDD17F0EDFC}" srcOrd="0" destOrd="0" presId="urn:microsoft.com/office/officeart/2005/8/layout/orgChart1"/>
    <dgm:cxn modelId="{5CA7035A-F18C-4B65-82B0-6A1F7F8D7EAF}" srcId="{7CE68BDF-3801-43C5-8652-C877D200D5B7}" destId="{7A7F5AF7-61BC-4CDE-B690-A20B86AE1454}" srcOrd="1" destOrd="0" parTransId="{E282DEF0-F3D0-440A-A9A1-2D616E5DBC91}" sibTransId="{C9B21074-63DE-4C36-BA38-C10042DF9D33}"/>
    <dgm:cxn modelId="{2ACB477E-B24B-4FE8-A4C0-3B4A4964B2E3}" type="presOf" srcId="{5877816A-4DBF-40CF-91E9-B677D7F9BB88}" destId="{38087C47-1A94-4FEB-945A-0B073DC411D0}" srcOrd="0" destOrd="0" presId="urn:microsoft.com/office/officeart/2005/8/layout/orgChart1"/>
    <dgm:cxn modelId="{884A5180-9462-4109-9B40-02085C483946}" srcId="{3D16173F-388D-417A-945B-5DCAD9958CBF}" destId="{7A83B63C-DA7F-4139-851E-00DACC93B922}" srcOrd="0" destOrd="0" parTransId="{C9177E84-1721-4823-BB70-2F8759CB875D}" sibTransId="{5710763B-3D9D-43B5-A010-FA30946363D8}"/>
    <dgm:cxn modelId="{02D39B80-DC37-483A-9317-ADACE66A9CA1}" type="presOf" srcId="{FC55BF27-95C5-4B8D-B5F1-B23D821E960C}" destId="{984D976F-9B71-4CC0-B09A-788CE359C6A2}" srcOrd="0" destOrd="0" presId="urn:microsoft.com/office/officeart/2005/8/layout/orgChart1"/>
    <dgm:cxn modelId="{48B75082-B446-4BFE-9DA3-6CEAFD70EAF5}" type="presOf" srcId="{6A6D3C41-D529-46BD-BE48-8CD4FDECE68A}" destId="{B0619F34-D063-4601-BAD7-84942E814DD6}" srcOrd="0" destOrd="0" presId="urn:microsoft.com/office/officeart/2005/8/layout/orgChart1"/>
    <dgm:cxn modelId="{8F935C83-E937-413E-822B-DB5F8FF2BED9}" type="presOf" srcId="{F08E7822-0DB3-47EC-A482-16D31035E71C}" destId="{AEC96432-BEA0-4804-8CC6-6D4B9F25A05D}" srcOrd="0" destOrd="0" presId="urn:microsoft.com/office/officeart/2005/8/layout/orgChart1"/>
    <dgm:cxn modelId="{05C05F84-4E97-4F4C-9A58-1C8EE37FFA6A}" type="presOf" srcId="{7A83B63C-DA7F-4139-851E-00DACC93B922}" destId="{1D8D7A35-4004-498B-95F5-682FE15A58F2}" srcOrd="1" destOrd="0" presId="urn:microsoft.com/office/officeart/2005/8/layout/orgChart1"/>
    <dgm:cxn modelId="{99E24689-D73A-4654-A15E-4FC3CB0CFA08}" srcId="{7CE68BDF-3801-43C5-8652-C877D200D5B7}" destId="{80FA96E0-BC22-4DF9-9E63-C3B716744634}" srcOrd="0" destOrd="0" parTransId="{B22FA9EA-6BBB-4C5F-B07C-5EB44D8E9B0B}" sibTransId="{AC58A947-B2B8-4912-B727-4B5F4F67BA9E}"/>
    <dgm:cxn modelId="{8B96E78A-8661-46B0-958C-4E802FA65280}" srcId="{E203CA55-B4CC-4BCC-BADD-A3328045921E}" destId="{45206234-264F-4835-BD0E-A82F55A44D3E}" srcOrd="1" destOrd="0" parTransId="{FC55BF27-95C5-4B8D-B5F1-B23D821E960C}" sibTransId="{18FA626B-E497-42AB-98A5-2F2B802D9ECB}"/>
    <dgm:cxn modelId="{98954F8C-8C4A-42CF-9806-FBE3008918FF}" type="presOf" srcId="{B22FA9EA-6BBB-4C5F-B07C-5EB44D8E9B0B}" destId="{AC35280A-378B-4BAE-8488-550FE6E1CA57}" srcOrd="0" destOrd="0" presId="urn:microsoft.com/office/officeart/2005/8/layout/orgChart1"/>
    <dgm:cxn modelId="{3913608F-1C43-4433-9B8D-FA30BD1EC930}" type="presOf" srcId="{2CACFFB6-5A7C-42B8-8A45-7B3158C2448B}" destId="{9EB9C32E-94F8-4E7E-98E4-F086A73BE97C}" srcOrd="1" destOrd="0" presId="urn:microsoft.com/office/officeart/2005/8/layout/orgChart1"/>
    <dgm:cxn modelId="{FF02DC91-EB8A-4DE7-AF71-0742182B5420}" type="presOf" srcId="{DD91DA3B-4BCA-4C62-9370-48144D7070BE}" destId="{FF03D23C-47CA-4FEE-BC42-74C40C23C0CC}" srcOrd="0" destOrd="0" presId="urn:microsoft.com/office/officeart/2005/8/layout/orgChart1"/>
    <dgm:cxn modelId="{2BFB5B96-10F6-49DA-9F5C-39062CFF185C}" srcId="{76DC6F11-AA1B-4B7E-8485-A76CE2608A24}" destId="{F512CF7E-3FF6-43D3-AE7B-2DE4C8619DB8}" srcOrd="0" destOrd="0" parTransId="{AFFA1131-4202-4725-924F-D732F4DB03CF}" sibTransId="{0A8F0133-8961-462B-A730-20721985ACB8}"/>
    <dgm:cxn modelId="{46ED5F96-DC68-47D6-9141-D79C806FB76E}" srcId="{7A83B63C-DA7F-4139-851E-00DACC93B922}" destId="{E203CA55-B4CC-4BCC-BADD-A3328045921E}" srcOrd="0" destOrd="0" parTransId="{B2377085-3B6B-4823-B7EB-F614CFA0C214}" sibTransId="{80B98FAF-B42E-48BA-9B0C-47C3FEE2908F}"/>
    <dgm:cxn modelId="{533E2F97-4166-42C1-B3B8-EB21090EBDDA}" srcId="{F512CF7E-3FF6-43D3-AE7B-2DE4C8619DB8}" destId="{2CACFFB6-5A7C-42B8-8A45-7B3158C2448B}" srcOrd="2" destOrd="0" parTransId="{2A1D32C6-382B-414A-AE57-56545C7EA75E}" sibTransId="{DD484929-2116-425C-B9B4-BD8C889F6700}"/>
    <dgm:cxn modelId="{C87D6297-378F-4C47-961E-FFF1F8B1E047}" type="presOf" srcId="{E59D5D1A-86C0-486F-8376-4C4F31D4DF64}" destId="{58189079-3541-4AEC-9CBC-8B219807F961}" srcOrd="1" destOrd="0" presId="urn:microsoft.com/office/officeart/2005/8/layout/orgChart1"/>
    <dgm:cxn modelId="{21AD8A99-BBA3-4C26-A3EE-7A9FDF8C8FD1}" srcId="{26DFDE23-A979-467D-880E-DFD4B0AE3625}" destId="{F68BCEBB-634A-40D5-93B5-8DDCABDF6A2D}" srcOrd="1" destOrd="0" parTransId="{041FB817-5465-485D-A6C9-7180934E740B}" sibTransId="{4BCCF9EB-EEAF-4E13-8BF6-C3C8C08ED518}"/>
    <dgm:cxn modelId="{076E7A9D-D7F0-45D8-AC16-C1779F4FF158}" type="presOf" srcId="{CB4775D2-BA0F-49F7-A25C-32E4E5B7265E}" destId="{10BA1281-8520-4BF6-A1AE-F8A155B30674}" srcOrd="1" destOrd="0" presId="urn:microsoft.com/office/officeart/2005/8/layout/orgChart1"/>
    <dgm:cxn modelId="{63539FA3-F273-4256-98AB-9DA888FE9AB3}" type="presOf" srcId="{F512CF7E-3FF6-43D3-AE7B-2DE4C8619DB8}" destId="{BAE542FE-1170-474A-B806-9AE2DBD0024F}" srcOrd="1" destOrd="0" presId="urn:microsoft.com/office/officeart/2005/8/layout/orgChart1"/>
    <dgm:cxn modelId="{E59DC6A3-BDDB-46E9-963F-E222EBE592CC}" type="presOf" srcId="{2A1D32C6-382B-414A-AE57-56545C7EA75E}" destId="{4B790117-B68D-42B0-80D4-A6E84E0FE07F}" srcOrd="0" destOrd="0" presId="urn:microsoft.com/office/officeart/2005/8/layout/orgChart1"/>
    <dgm:cxn modelId="{C8D4AEA9-74AE-4C5F-B3B0-0B5C236CB0B6}" type="presOf" srcId="{B81EDACB-7FF1-4E6B-93D6-DA95D4DFAD17}" destId="{559A35C5-83A1-41E4-AEDE-CBFBFB8F7754}" srcOrd="1" destOrd="0" presId="urn:microsoft.com/office/officeart/2005/8/layout/orgChart1"/>
    <dgm:cxn modelId="{1C3CC7A9-521C-46DD-8E28-EA3964796392}" type="presOf" srcId="{2CD1B67A-2222-4A98-AA6F-2408DF2743B0}" destId="{E943C3E9-336F-4453-B735-3227D8465D23}" srcOrd="1" destOrd="0" presId="urn:microsoft.com/office/officeart/2005/8/layout/orgChart1"/>
    <dgm:cxn modelId="{8F23DCA9-43A0-425B-B547-11BD5BB92BCD}" type="presOf" srcId="{45206234-264F-4835-BD0E-A82F55A44D3E}" destId="{899A6389-A417-4228-810A-60D86F63528C}" srcOrd="1" destOrd="0" presId="urn:microsoft.com/office/officeart/2005/8/layout/orgChart1"/>
    <dgm:cxn modelId="{F94A1FAD-A727-4FB0-83C4-780854B95182}" srcId="{26DFDE23-A979-467D-880E-DFD4B0AE3625}" destId="{B81EDACB-7FF1-4E6B-93D6-DA95D4DFAD17}" srcOrd="0" destOrd="0" parTransId="{4031EC83-D174-4BA9-94CA-8AF74970BD4B}" sibTransId="{14831F7B-97E5-46B4-BDC2-55563B3FD035}"/>
    <dgm:cxn modelId="{8FA291B2-7FCC-4CDA-947F-FAA7A4592126}" type="presOf" srcId="{7A7F5AF7-61BC-4CDE-B690-A20B86AE1454}" destId="{05E187C1-AC24-4440-B766-99C6D73D4C46}" srcOrd="1" destOrd="0" presId="urn:microsoft.com/office/officeart/2005/8/layout/orgChart1"/>
    <dgm:cxn modelId="{EAF8C5B6-D721-4934-A20F-FCFF434E185F}" type="presOf" srcId="{E203CA55-B4CC-4BCC-BADD-A3328045921E}" destId="{08A40082-1563-411F-82A3-13E3530C8F1F}" srcOrd="1" destOrd="0" presId="urn:microsoft.com/office/officeart/2005/8/layout/orgChart1"/>
    <dgm:cxn modelId="{7FAA97B9-7B89-402E-9825-357E3704A82A}" type="presOf" srcId="{E203CA55-B4CC-4BCC-BADD-A3328045921E}" destId="{4837C149-0D83-4B30-9C10-EA4B42C978A6}" srcOrd="0" destOrd="0" presId="urn:microsoft.com/office/officeart/2005/8/layout/orgChart1"/>
    <dgm:cxn modelId="{C88AC8BA-1851-4B15-92D0-689E6A8B32A1}" type="presOf" srcId="{041FB817-5465-485D-A6C9-7180934E740B}" destId="{8104A402-DAB0-4AA7-A153-411016E62575}" srcOrd="0" destOrd="0" presId="urn:microsoft.com/office/officeart/2005/8/layout/orgChart1"/>
    <dgm:cxn modelId="{AA63BDBF-0187-4541-AAA9-C2F4A30AE463}" type="presOf" srcId="{7A83B63C-DA7F-4139-851E-00DACC93B922}" destId="{0BD78BB9-E1D3-47BC-AB8E-39B9E42F0E4C}" srcOrd="0" destOrd="0" presId="urn:microsoft.com/office/officeart/2005/8/layout/orgChart1"/>
    <dgm:cxn modelId="{DACDBAC2-7BBD-4D10-91FB-A0990FE37379}" type="presOf" srcId="{3D16173F-388D-417A-945B-5DCAD9958CBF}" destId="{700870AB-E198-4436-A2CA-4772CEB106B9}" srcOrd="1" destOrd="0" presId="urn:microsoft.com/office/officeart/2005/8/layout/orgChart1"/>
    <dgm:cxn modelId="{125F2CC4-E148-4250-AB82-05BCB5F8564C}" type="presOf" srcId="{B96D829C-F311-49EF-A0A6-E398916F19ED}" destId="{035005A2-28DE-4F80-B880-F907A8B71403}" srcOrd="0" destOrd="0" presId="urn:microsoft.com/office/officeart/2005/8/layout/orgChart1"/>
    <dgm:cxn modelId="{B54C0DC7-9C38-4AEA-A425-0851DE23C056}" type="presOf" srcId="{45206234-264F-4835-BD0E-A82F55A44D3E}" destId="{D3444048-26DB-4F71-A415-521DBA05DA36}" srcOrd="0" destOrd="0" presId="urn:microsoft.com/office/officeart/2005/8/layout/orgChart1"/>
    <dgm:cxn modelId="{2DFBC4C9-BCAE-4EB6-9DC0-5650EA296D95}" type="presOf" srcId="{D749B352-6AD8-438C-854A-36F46ECF5EB9}" destId="{C4D77BE1-63B6-4B28-93C4-C01F5503D31F}" srcOrd="0" destOrd="0" presId="urn:microsoft.com/office/officeart/2005/8/layout/orgChart1"/>
    <dgm:cxn modelId="{8EC7E6CA-93BD-4E2A-A4DD-4F06AA0E438B}" type="presOf" srcId="{DD05AF23-7739-4EF9-8C93-73DCFA6E3711}" destId="{ABC0BEC0-CDB6-4AB1-A31E-4EAA21CA29B9}" srcOrd="0" destOrd="0" presId="urn:microsoft.com/office/officeart/2005/8/layout/orgChart1"/>
    <dgm:cxn modelId="{078045CB-12A6-4C04-A407-D1EA15CAAC91}" type="presOf" srcId="{E59D5D1A-86C0-486F-8376-4C4F31D4DF64}" destId="{30370D81-0F38-458A-AB77-25EBC373F123}" srcOrd="0" destOrd="0" presId="urn:microsoft.com/office/officeart/2005/8/layout/orgChart1"/>
    <dgm:cxn modelId="{DF7814D3-D588-4E54-8E86-CAA0202912AB}" srcId="{2CD1B67A-2222-4A98-AA6F-2408DF2743B0}" destId="{CB137A05-601D-412B-9BFA-E08DF5697176}" srcOrd="1" destOrd="0" parTransId="{F05ADE0E-F01B-4D20-B46E-64422BDCBC03}" sibTransId="{88B1D751-0FCB-4914-A3AE-1D445B76FE13}"/>
    <dgm:cxn modelId="{66746CD7-B8B5-4961-9CC3-074D54B4D6AA}" type="presOf" srcId="{B96D829C-F311-49EF-A0A6-E398916F19ED}" destId="{16ED94C3-481E-4DFF-9E8E-A6E25AAAE7FC}" srcOrd="1" destOrd="0" presId="urn:microsoft.com/office/officeart/2005/8/layout/orgChart1"/>
    <dgm:cxn modelId="{274A10D9-2A43-40C2-9FF5-FB07B41B3BB8}" type="presOf" srcId="{CB4775D2-BA0F-49F7-A25C-32E4E5B7265E}" destId="{4DB096DF-2C42-4617-B474-F030787E1863}" srcOrd="0" destOrd="0" presId="urn:microsoft.com/office/officeart/2005/8/layout/orgChart1"/>
    <dgm:cxn modelId="{BCFE75D9-F4D8-4083-876F-87C06426B1C1}" type="presOf" srcId="{7A7F5AF7-61BC-4CDE-B690-A20B86AE1454}" destId="{D3514CE0-8443-4396-BE10-0DD6FCDF01BD}" srcOrd="0" destOrd="0" presId="urn:microsoft.com/office/officeart/2005/8/layout/orgChart1"/>
    <dgm:cxn modelId="{96AD45DB-A224-4F25-8908-F491E705014F}" srcId="{2CD1B67A-2222-4A98-AA6F-2408DF2743B0}" destId="{E59D5D1A-86C0-486F-8376-4C4F31D4DF64}" srcOrd="2" destOrd="0" parTransId="{42AB41FD-E841-41C2-A29F-0E4D5F34B1C3}" sibTransId="{BFBAE318-B37E-441E-91EE-98914FDB7159}"/>
    <dgm:cxn modelId="{055C95DB-0879-4F3B-B8C4-C1BA4C616D8D}" type="presOf" srcId="{F68BCEBB-634A-40D5-93B5-8DDCABDF6A2D}" destId="{BF9C7142-F9C3-4FBC-BAE3-CD45C78990DF}" srcOrd="0" destOrd="0" presId="urn:microsoft.com/office/officeart/2005/8/layout/orgChart1"/>
    <dgm:cxn modelId="{C67E31DD-435D-4E60-B495-97ACA967EA04}" srcId="{CDEC7377-C092-4A3B-BA14-ED5DC39EB3C2}" destId="{B96D829C-F311-49EF-A0A6-E398916F19ED}" srcOrd="2" destOrd="0" parTransId="{861934FA-73AD-458C-8E56-CF8A9E7CCE46}" sibTransId="{33790BBD-FC15-48A4-B067-F15C964A1AF2}"/>
    <dgm:cxn modelId="{EFEDBBE1-220F-41CB-9C74-062842E55CA2}" type="presOf" srcId="{C9177E84-1721-4823-BB70-2F8759CB875D}" destId="{212D8CED-6CDF-46E9-8CC0-4F0C68C68452}" srcOrd="0" destOrd="0" presId="urn:microsoft.com/office/officeart/2005/8/layout/orgChart1"/>
    <dgm:cxn modelId="{A55A18E5-F75F-4AB4-922F-730B5FEA3198}" type="presOf" srcId="{F68BCEBB-634A-40D5-93B5-8DDCABDF6A2D}" destId="{A878CC6A-5506-4AB6-B1CD-21C5624B7B75}" srcOrd="1" destOrd="0" presId="urn:microsoft.com/office/officeart/2005/8/layout/orgChart1"/>
    <dgm:cxn modelId="{FFEBA0E6-F3AE-436C-9F39-14743414C048}" srcId="{7A83B63C-DA7F-4139-851E-00DACC93B922}" destId="{CB4775D2-BA0F-49F7-A25C-32E4E5B7265E}" srcOrd="1" destOrd="0" parTransId="{B900B1E2-D4A1-432D-A387-89F7D178DD59}" sibTransId="{838272B3-1039-4456-81DC-D73B75A13B0B}"/>
    <dgm:cxn modelId="{F47278ED-7D5A-4C80-AC15-9A0A3CC81051}" srcId="{E203CA55-B4CC-4BCC-BADD-A3328045921E}" destId="{5877816A-4DBF-40CF-91E9-B677D7F9BB88}" srcOrd="0" destOrd="0" parTransId="{DD05AF23-7739-4EF9-8C93-73DCFA6E3711}" sibTransId="{BD4ED8FB-53CA-4D0C-88F1-A8D70FBE9E15}"/>
    <dgm:cxn modelId="{066CB5F3-4711-419A-B0B8-CD24C756C069}" type="presOf" srcId="{65E398EB-0A47-439E-A02D-7679AB584FF3}" destId="{B3E53009-9B46-402A-82F4-6FEB85E69FA9}" srcOrd="0" destOrd="0" presId="urn:microsoft.com/office/officeart/2005/8/layout/orgChart1"/>
    <dgm:cxn modelId="{D74517F4-C931-4E2E-935C-9E3C4F91A153}" type="presOf" srcId="{CDEC7377-C092-4A3B-BA14-ED5DC39EB3C2}" destId="{F1FF37EC-78D6-4B7D-ADBA-84DA060AD8CE}" srcOrd="1" destOrd="0" presId="urn:microsoft.com/office/officeart/2005/8/layout/orgChart1"/>
    <dgm:cxn modelId="{ECD7EDF4-FF08-4EBB-9439-D5E022FE4C5F}" type="presOf" srcId="{80FA96E0-BC22-4DF9-9E63-C3B716744634}" destId="{AD4A3CCA-3A71-406D-98AC-A846251E677B}" srcOrd="1" destOrd="0" presId="urn:microsoft.com/office/officeart/2005/8/layout/orgChart1"/>
    <dgm:cxn modelId="{8D97D9F5-67DA-4DCF-8DF4-90616F4EF7B7}" type="presOf" srcId="{26DFDE23-A979-467D-880E-DFD4B0AE3625}" destId="{4D9D438D-A0CA-4630-9EEA-63650E375754}" srcOrd="0" destOrd="0" presId="urn:microsoft.com/office/officeart/2005/8/layout/orgChart1"/>
    <dgm:cxn modelId="{FCB23CFF-E188-41F4-ACC7-149202336CFD}" type="presOf" srcId="{4031EC83-D174-4BA9-94CA-8AF74970BD4B}" destId="{38A683CC-CDC8-4B05-BF2B-2ADD8E2C585C}" srcOrd="0" destOrd="0" presId="urn:microsoft.com/office/officeart/2005/8/layout/orgChart1"/>
    <dgm:cxn modelId="{441EA68B-A1B3-4EA0-AD9A-46C3ABEE2862}" type="presParOf" srcId="{6B385E39-4F00-4B27-BBAF-9D8B18AE81EE}" destId="{0DE638D4-5B9C-4559-9EE5-9B728D4FDFF0}" srcOrd="0" destOrd="0" presId="urn:microsoft.com/office/officeart/2005/8/layout/orgChart1"/>
    <dgm:cxn modelId="{4AA82FC1-80A6-4D27-A48E-626876570BC3}" type="presParOf" srcId="{0DE638D4-5B9C-4559-9EE5-9B728D4FDFF0}" destId="{4D29A004-224D-49A4-A0F8-D2FA6C2DB904}" srcOrd="0" destOrd="0" presId="urn:microsoft.com/office/officeart/2005/8/layout/orgChart1"/>
    <dgm:cxn modelId="{37CBCEA6-DD1C-4D38-8B3C-E5D49351DF3D}" type="presParOf" srcId="{4D29A004-224D-49A4-A0F8-D2FA6C2DB904}" destId="{C55939E8-4C87-438F-83F9-5BA8981EB979}" srcOrd="0" destOrd="0" presId="urn:microsoft.com/office/officeart/2005/8/layout/orgChart1"/>
    <dgm:cxn modelId="{21857CCC-1571-4962-9CFF-5077682B5C29}" type="presParOf" srcId="{4D29A004-224D-49A4-A0F8-D2FA6C2DB904}" destId="{BAE542FE-1170-474A-B806-9AE2DBD0024F}" srcOrd="1" destOrd="0" presId="urn:microsoft.com/office/officeart/2005/8/layout/orgChart1"/>
    <dgm:cxn modelId="{DB634A3D-5EBE-4C80-BD20-7334A32EC4EC}" type="presParOf" srcId="{0DE638D4-5B9C-4559-9EE5-9B728D4FDFF0}" destId="{C864A1DC-5846-423F-A053-9A1DD83418FC}" srcOrd="1" destOrd="0" presId="urn:microsoft.com/office/officeart/2005/8/layout/orgChart1"/>
    <dgm:cxn modelId="{52CDC98A-13BE-4E16-BDE0-3A476CA3057A}" type="presParOf" srcId="{C864A1DC-5846-423F-A053-9A1DD83418FC}" destId="{B9D53107-7E18-4E9C-8D4B-563D18B4B829}" srcOrd="0" destOrd="0" presId="urn:microsoft.com/office/officeart/2005/8/layout/orgChart1"/>
    <dgm:cxn modelId="{95803A63-14FD-45C1-A78C-9DB8F068CE5E}" type="presParOf" srcId="{C864A1DC-5846-423F-A053-9A1DD83418FC}" destId="{AA20E12C-1075-4AFD-B9E9-90F168D3C5DD}" srcOrd="1" destOrd="0" presId="urn:microsoft.com/office/officeart/2005/8/layout/orgChart1"/>
    <dgm:cxn modelId="{0DD04231-597D-4AE9-BAAD-E987A55C3D6C}" type="presParOf" srcId="{AA20E12C-1075-4AFD-B9E9-90F168D3C5DD}" destId="{51148DF5-7382-4FA4-958E-9F1CD31ABE59}" srcOrd="0" destOrd="0" presId="urn:microsoft.com/office/officeart/2005/8/layout/orgChart1"/>
    <dgm:cxn modelId="{EA3B7EC3-CDB8-4ED9-9DDC-D58EF74A3974}" type="presParOf" srcId="{51148DF5-7382-4FA4-958E-9F1CD31ABE59}" destId="{40FB3B06-688E-4405-8B83-A0FBB7054C49}" srcOrd="0" destOrd="0" presId="urn:microsoft.com/office/officeart/2005/8/layout/orgChart1"/>
    <dgm:cxn modelId="{4F6722D9-723E-4CFF-B267-AD257878221D}" type="presParOf" srcId="{51148DF5-7382-4FA4-958E-9F1CD31ABE59}" destId="{F1FF37EC-78D6-4B7D-ADBA-84DA060AD8CE}" srcOrd="1" destOrd="0" presId="urn:microsoft.com/office/officeart/2005/8/layout/orgChart1"/>
    <dgm:cxn modelId="{E426E46B-6B92-42B7-80C8-0EC9E7985276}" type="presParOf" srcId="{AA20E12C-1075-4AFD-B9E9-90F168D3C5DD}" destId="{2CC1DC1E-AABE-42D3-86B0-804295E32381}" srcOrd="1" destOrd="0" presId="urn:microsoft.com/office/officeart/2005/8/layout/orgChart1"/>
    <dgm:cxn modelId="{4E3AABF0-C8E3-48AA-81A5-E3676E7F5607}" type="presParOf" srcId="{2CC1DC1E-AABE-42D3-86B0-804295E32381}" destId="{53DAC02D-2A4E-40A4-9C05-91261DCEAEC3}" srcOrd="0" destOrd="0" presId="urn:microsoft.com/office/officeart/2005/8/layout/orgChart1"/>
    <dgm:cxn modelId="{617C0314-ED3D-41E9-B816-111A406BDF82}" type="presParOf" srcId="{2CC1DC1E-AABE-42D3-86B0-804295E32381}" destId="{B65B69E0-1EE7-408D-8529-19CDC51AD64D}" srcOrd="1" destOrd="0" presId="urn:microsoft.com/office/officeart/2005/8/layout/orgChart1"/>
    <dgm:cxn modelId="{B49F9A16-B475-427E-9B23-8A9DFAA2690B}" type="presParOf" srcId="{B65B69E0-1EE7-408D-8529-19CDC51AD64D}" destId="{FFCF8C83-B0A8-48AD-9073-5984F151669C}" srcOrd="0" destOrd="0" presId="urn:microsoft.com/office/officeart/2005/8/layout/orgChart1"/>
    <dgm:cxn modelId="{6CB4F94E-7DA4-4617-B9AF-AA9B94DD325A}" type="presParOf" srcId="{FFCF8C83-B0A8-48AD-9073-5984F151669C}" destId="{4D9D438D-A0CA-4630-9EEA-63650E375754}" srcOrd="0" destOrd="0" presId="urn:microsoft.com/office/officeart/2005/8/layout/orgChart1"/>
    <dgm:cxn modelId="{9A235CAF-5773-48CC-AD93-92C93C100E97}" type="presParOf" srcId="{FFCF8C83-B0A8-48AD-9073-5984F151669C}" destId="{A93BD3B4-2E12-42B3-B6DD-51927AEFAB9E}" srcOrd="1" destOrd="0" presId="urn:microsoft.com/office/officeart/2005/8/layout/orgChart1"/>
    <dgm:cxn modelId="{C5BBDA8A-4EB6-4389-9CBE-39D0B75D966E}" type="presParOf" srcId="{B65B69E0-1EE7-408D-8529-19CDC51AD64D}" destId="{38FDA1CD-8D67-4008-ACF1-545468F091F3}" srcOrd="1" destOrd="0" presId="urn:microsoft.com/office/officeart/2005/8/layout/orgChart1"/>
    <dgm:cxn modelId="{B0A75FC9-D052-4F4B-9469-9F3A460155A5}" type="presParOf" srcId="{38FDA1CD-8D67-4008-ACF1-545468F091F3}" destId="{38A683CC-CDC8-4B05-BF2B-2ADD8E2C585C}" srcOrd="0" destOrd="0" presId="urn:microsoft.com/office/officeart/2005/8/layout/orgChart1"/>
    <dgm:cxn modelId="{FA10B7E6-712D-4DE8-BB7D-3B1636DA2D93}" type="presParOf" srcId="{38FDA1CD-8D67-4008-ACF1-545468F091F3}" destId="{3EE8ECF8-5B1C-4037-B1F8-843D8B425D67}" srcOrd="1" destOrd="0" presId="urn:microsoft.com/office/officeart/2005/8/layout/orgChart1"/>
    <dgm:cxn modelId="{5A232D46-E1B9-4CB8-8818-3AA72A80151E}" type="presParOf" srcId="{3EE8ECF8-5B1C-4037-B1F8-843D8B425D67}" destId="{8D0B9F26-C0E4-4EA1-9746-514FE6D38303}" srcOrd="0" destOrd="0" presId="urn:microsoft.com/office/officeart/2005/8/layout/orgChart1"/>
    <dgm:cxn modelId="{8949B72C-68BC-430D-B14E-5EECBE43E816}" type="presParOf" srcId="{8D0B9F26-C0E4-4EA1-9746-514FE6D38303}" destId="{6C97F07F-1429-4AF4-93C4-84E77947814E}" srcOrd="0" destOrd="0" presId="urn:microsoft.com/office/officeart/2005/8/layout/orgChart1"/>
    <dgm:cxn modelId="{0A75ABB1-1399-4E43-ACE7-179505631290}" type="presParOf" srcId="{8D0B9F26-C0E4-4EA1-9746-514FE6D38303}" destId="{559A35C5-83A1-41E4-AEDE-CBFBFB8F7754}" srcOrd="1" destOrd="0" presId="urn:microsoft.com/office/officeart/2005/8/layout/orgChart1"/>
    <dgm:cxn modelId="{A19B0968-035B-45F0-9152-BCA9BE7303DF}" type="presParOf" srcId="{3EE8ECF8-5B1C-4037-B1F8-843D8B425D67}" destId="{E123C881-1AFB-46B8-A6C4-A26CCA19EBFA}" srcOrd="1" destOrd="0" presId="urn:microsoft.com/office/officeart/2005/8/layout/orgChart1"/>
    <dgm:cxn modelId="{D2E68DD1-DB0E-4E55-9E4A-E3BB35301BEC}" type="presParOf" srcId="{3EE8ECF8-5B1C-4037-B1F8-843D8B425D67}" destId="{BE11DAE9-89BD-4A5C-9A5F-357B430A99D4}" srcOrd="2" destOrd="0" presId="urn:microsoft.com/office/officeart/2005/8/layout/orgChart1"/>
    <dgm:cxn modelId="{208C0187-B81F-406E-92CD-9E21E07333EF}" type="presParOf" srcId="{38FDA1CD-8D67-4008-ACF1-545468F091F3}" destId="{8104A402-DAB0-4AA7-A153-411016E62575}" srcOrd="2" destOrd="0" presId="urn:microsoft.com/office/officeart/2005/8/layout/orgChart1"/>
    <dgm:cxn modelId="{436F5984-9124-4A81-AB0C-EFA8E0932290}" type="presParOf" srcId="{38FDA1CD-8D67-4008-ACF1-545468F091F3}" destId="{491410DC-3619-4CFE-8AAB-B39E724AF345}" srcOrd="3" destOrd="0" presId="urn:microsoft.com/office/officeart/2005/8/layout/orgChart1"/>
    <dgm:cxn modelId="{92CFEA70-9AC2-40E3-8F77-160A93115F06}" type="presParOf" srcId="{491410DC-3619-4CFE-8AAB-B39E724AF345}" destId="{C1EC3F35-7B50-4A64-8A89-EA9BCEA5C40F}" srcOrd="0" destOrd="0" presId="urn:microsoft.com/office/officeart/2005/8/layout/orgChart1"/>
    <dgm:cxn modelId="{6B160BBE-4E92-4046-B527-FD7CAD2B4C95}" type="presParOf" srcId="{C1EC3F35-7B50-4A64-8A89-EA9BCEA5C40F}" destId="{BF9C7142-F9C3-4FBC-BAE3-CD45C78990DF}" srcOrd="0" destOrd="0" presId="urn:microsoft.com/office/officeart/2005/8/layout/orgChart1"/>
    <dgm:cxn modelId="{20C159CF-BDA5-4A6F-8873-D0087E5BE14E}" type="presParOf" srcId="{C1EC3F35-7B50-4A64-8A89-EA9BCEA5C40F}" destId="{A878CC6A-5506-4AB6-B1CD-21C5624B7B75}" srcOrd="1" destOrd="0" presId="urn:microsoft.com/office/officeart/2005/8/layout/orgChart1"/>
    <dgm:cxn modelId="{81D91F1B-9E26-4134-BAF8-99ADBD2EC001}" type="presParOf" srcId="{491410DC-3619-4CFE-8AAB-B39E724AF345}" destId="{7850291E-69CC-4C52-9B80-85820EB6BC03}" srcOrd="1" destOrd="0" presId="urn:microsoft.com/office/officeart/2005/8/layout/orgChart1"/>
    <dgm:cxn modelId="{0DAB482B-53EE-4E5E-A30E-7DCC45C6110F}" type="presParOf" srcId="{491410DC-3619-4CFE-8AAB-B39E724AF345}" destId="{3132EA36-A300-4CEE-A63D-2062B74BD331}" srcOrd="2" destOrd="0" presId="urn:microsoft.com/office/officeart/2005/8/layout/orgChart1"/>
    <dgm:cxn modelId="{2D82F7D7-8A79-4D3F-99E6-A3E48AE8A4DB}" type="presParOf" srcId="{38FDA1CD-8D67-4008-ACF1-545468F091F3}" destId="{3697B167-5D5B-470D-A6DC-6873DBEFA380}" srcOrd="4" destOrd="0" presId="urn:microsoft.com/office/officeart/2005/8/layout/orgChart1"/>
    <dgm:cxn modelId="{B582A89D-BC9A-454A-AB85-F1CE2FF32706}" type="presParOf" srcId="{38FDA1CD-8D67-4008-ACF1-545468F091F3}" destId="{909B1C20-894A-4A52-ADA8-51B3FF09F175}" srcOrd="5" destOrd="0" presId="urn:microsoft.com/office/officeart/2005/8/layout/orgChart1"/>
    <dgm:cxn modelId="{24CD1CE2-1C26-4990-AA58-241FB2BF39CA}" type="presParOf" srcId="{909B1C20-894A-4A52-ADA8-51B3FF09F175}" destId="{01756CA8-F375-4F74-AAD8-3729A7E2D851}" srcOrd="0" destOrd="0" presId="urn:microsoft.com/office/officeart/2005/8/layout/orgChart1"/>
    <dgm:cxn modelId="{995FF677-D5F3-4438-BBA3-193199116032}" type="presParOf" srcId="{01756CA8-F375-4F74-AAD8-3729A7E2D851}" destId="{C06AAB46-8ED5-48A0-9D15-5CBF6B021A96}" srcOrd="0" destOrd="0" presId="urn:microsoft.com/office/officeart/2005/8/layout/orgChart1"/>
    <dgm:cxn modelId="{27AC238A-11CB-486B-8F8A-E22748942F07}" type="presParOf" srcId="{01756CA8-F375-4F74-AAD8-3729A7E2D851}" destId="{60238CC6-A110-431C-9973-912EF003DC27}" srcOrd="1" destOrd="0" presId="urn:microsoft.com/office/officeart/2005/8/layout/orgChart1"/>
    <dgm:cxn modelId="{97F840B3-218B-4573-A815-41EE23540245}" type="presParOf" srcId="{909B1C20-894A-4A52-ADA8-51B3FF09F175}" destId="{C2E53656-AD24-41E9-A4F5-D7EC8963B88D}" srcOrd="1" destOrd="0" presId="urn:microsoft.com/office/officeart/2005/8/layout/orgChart1"/>
    <dgm:cxn modelId="{C4689EBB-711E-4899-9A52-5E4BAC707657}" type="presParOf" srcId="{909B1C20-894A-4A52-ADA8-51B3FF09F175}" destId="{499B56D9-6D21-4367-8533-0C30366BC04E}" srcOrd="2" destOrd="0" presId="urn:microsoft.com/office/officeart/2005/8/layout/orgChart1"/>
    <dgm:cxn modelId="{1E6160E6-231F-4157-9682-A106157FB4C6}" type="presParOf" srcId="{38FDA1CD-8D67-4008-ACF1-545468F091F3}" destId="{FF03D23C-47CA-4FEE-BC42-74C40C23C0CC}" srcOrd="6" destOrd="0" presId="urn:microsoft.com/office/officeart/2005/8/layout/orgChart1"/>
    <dgm:cxn modelId="{EEBAC5C8-E735-4DA1-A605-6BB1A357BC22}" type="presParOf" srcId="{38FDA1CD-8D67-4008-ACF1-545468F091F3}" destId="{5C9C3CBB-73E7-4125-AA54-A0447EEC901C}" srcOrd="7" destOrd="0" presId="urn:microsoft.com/office/officeart/2005/8/layout/orgChart1"/>
    <dgm:cxn modelId="{1001048F-D94D-467A-A65E-7FFB3420C297}" type="presParOf" srcId="{5C9C3CBB-73E7-4125-AA54-A0447EEC901C}" destId="{493F8C25-BEE5-42C1-8E80-16110BACA70F}" srcOrd="0" destOrd="0" presId="urn:microsoft.com/office/officeart/2005/8/layout/orgChart1"/>
    <dgm:cxn modelId="{19FBA4DB-FD05-4C1F-912E-45446FD9D314}" type="presParOf" srcId="{493F8C25-BEE5-42C1-8E80-16110BACA70F}" destId="{B3E53009-9B46-402A-82F4-6FEB85E69FA9}" srcOrd="0" destOrd="0" presId="urn:microsoft.com/office/officeart/2005/8/layout/orgChart1"/>
    <dgm:cxn modelId="{BC5337C8-5E06-47FD-BACC-94C2381579B8}" type="presParOf" srcId="{493F8C25-BEE5-42C1-8E80-16110BACA70F}" destId="{E4FF5481-4975-4964-BF7B-D1484AA1B687}" srcOrd="1" destOrd="0" presId="urn:microsoft.com/office/officeart/2005/8/layout/orgChart1"/>
    <dgm:cxn modelId="{3D64A964-AE8C-4D79-938C-A678FEF92A61}" type="presParOf" srcId="{5C9C3CBB-73E7-4125-AA54-A0447EEC901C}" destId="{1BF8A1E6-7536-4764-A085-A40F0EA8F6C0}" srcOrd="1" destOrd="0" presId="urn:microsoft.com/office/officeart/2005/8/layout/orgChart1"/>
    <dgm:cxn modelId="{15705994-766A-464E-8A49-E3868F626F95}" type="presParOf" srcId="{5C9C3CBB-73E7-4125-AA54-A0447EEC901C}" destId="{0AD34FF6-0D13-4285-B556-CDE718A91B66}" srcOrd="2" destOrd="0" presId="urn:microsoft.com/office/officeart/2005/8/layout/orgChart1"/>
    <dgm:cxn modelId="{B8C5429A-5252-4465-AD08-8FD3C1A29D82}" type="presParOf" srcId="{B65B69E0-1EE7-408D-8529-19CDC51AD64D}" destId="{1F9F190D-B17C-4529-B2AC-1166A9C24A6B}" srcOrd="2" destOrd="0" presId="urn:microsoft.com/office/officeart/2005/8/layout/orgChart1"/>
    <dgm:cxn modelId="{3DA57537-4793-4573-9546-146B7A722F03}" type="presParOf" srcId="{2CC1DC1E-AABE-42D3-86B0-804295E32381}" destId="{B0619F34-D063-4601-BAD7-84942E814DD6}" srcOrd="2" destOrd="0" presId="urn:microsoft.com/office/officeart/2005/8/layout/orgChart1"/>
    <dgm:cxn modelId="{92C38215-F6D1-4409-AAA5-39455C988337}" type="presParOf" srcId="{2CC1DC1E-AABE-42D3-86B0-804295E32381}" destId="{234C5F62-4CC0-4079-A796-10921ABF8475}" srcOrd="3" destOrd="0" presId="urn:microsoft.com/office/officeart/2005/8/layout/orgChart1"/>
    <dgm:cxn modelId="{E97F2E39-33BD-4D22-AF8C-AB6D9B2E8996}" type="presParOf" srcId="{234C5F62-4CC0-4079-A796-10921ABF8475}" destId="{EF6653FE-5693-4F5D-BE91-95BDEB568B27}" srcOrd="0" destOrd="0" presId="urn:microsoft.com/office/officeart/2005/8/layout/orgChart1"/>
    <dgm:cxn modelId="{27B6C286-691E-46C9-9771-5421E994DFEB}" type="presParOf" srcId="{EF6653FE-5693-4F5D-BE91-95BDEB568B27}" destId="{C025F45F-6B39-424F-9C49-CBDD17F0EDFC}" srcOrd="0" destOrd="0" presId="urn:microsoft.com/office/officeart/2005/8/layout/orgChart1"/>
    <dgm:cxn modelId="{5191D7AB-5BF0-40D4-AC9D-954A943663A9}" type="presParOf" srcId="{EF6653FE-5693-4F5D-BE91-95BDEB568B27}" destId="{D339DB09-0967-446A-9FD9-73C1EB464939}" srcOrd="1" destOrd="0" presId="urn:microsoft.com/office/officeart/2005/8/layout/orgChart1"/>
    <dgm:cxn modelId="{7EF19EC4-1A76-4196-AE36-7B186D226EF4}" type="presParOf" srcId="{234C5F62-4CC0-4079-A796-10921ABF8475}" destId="{3BA38568-E613-4CBF-8DE0-3010B31AE8EB}" srcOrd="1" destOrd="0" presId="urn:microsoft.com/office/officeart/2005/8/layout/orgChart1"/>
    <dgm:cxn modelId="{E19D64A9-1D66-4CBD-A5C8-482A0A9F8744}" type="presParOf" srcId="{3BA38568-E613-4CBF-8DE0-3010B31AE8EB}" destId="{AC35280A-378B-4BAE-8488-550FE6E1CA57}" srcOrd="0" destOrd="0" presId="urn:microsoft.com/office/officeart/2005/8/layout/orgChart1"/>
    <dgm:cxn modelId="{AD4CEED9-269A-4DB1-8A60-399BB7A795A7}" type="presParOf" srcId="{3BA38568-E613-4CBF-8DE0-3010B31AE8EB}" destId="{90563666-30FB-4AF4-BFA4-ED11C2E08B1D}" srcOrd="1" destOrd="0" presId="urn:microsoft.com/office/officeart/2005/8/layout/orgChart1"/>
    <dgm:cxn modelId="{D7145D12-2ABB-4618-92F9-3D929AE645FA}" type="presParOf" srcId="{90563666-30FB-4AF4-BFA4-ED11C2E08B1D}" destId="{FA254313-9120-467D-98A0-01E32FB7C275}" srcOrd="0" destOrd="0" presId="urn:microsoft.com/office/officeart/2005/8/layout/orgChart1"/>
    <dgm:cxn modelId="{23D725DC-497D-4EBC-AF22-7754497E356D}" type="presParOf" srcId="{FA254313-9120-467D-98A0-01E32FB7C275}" destId="{58DD980D-EE5C-4E7B-9459-D6663B735FC7}" srcOrd="0" destOrd="0" presId="urn:microsoft.com/office/officeart/2005/8/layout/orgChart1"/>
    <dgm:cxn modelId="{DCB257A9-AD36-4B2D-9AFD-E6D7F6F1E1BA}" type="presParOf" srcId="{FA254313-9120-467D-98A0-01E32FB7C275}" destId="{AD4A3CCA-3A71-406D-98AC-A846251E677B}" srcOrd="1" destOrd="0" presId="urn:microsoft.com/office/officeart/2005/8/layout/orgChart1"/>
    <dgm:cxn modelId="{150E7FB8-7E3E-4EEB-AA36-4A40DAFA7D5D}" type="presParOf" srcId="{90563666-30FB-4AF4-BFA4-ED11C2E08B1D}" destId="{F787865A-0F17-4C77-86C3-9092D8FA8FDD}" srcOrd="1" destOrd="0" presId="urn:microsoft.com/office/officeart/2005/8/layout/orgChart1"/>
    <dgm:cxn modelId="{13646B8A-A12B-486E-BB67-262E03D46A0E}" type="presParOf" srcId="{90563666-30FB-4AF4-BFA4-ED11C2E08B1D}" destId="{C5AC9A7A-33A0-460D-85DF-6983BFCEE422}" srcOrd="2" destOrd="0" presId="urn:microsoft.com/office/officeart/2005/8/layout/orgChart1"/>
    <dgm:cxn modelId="{715013BD-D1CC-4E72-9AEC-F41672084AAA}" type="presParOf" srcId="{3BA38568-E613-4CBF-8DE0-3010B31AE8EB}" destId="{0EAD9A18-9C03-4423-9925-5CF00127BF55}" srcOrd="2" destOrd="0" presId="urn:microsoft.com/office/officeart/2005/8/layout/orgChart1"/>
    <dgm:cxn modelId="{878733F5-6B0B-4F3E-A25F-4DD06B1BC71D}" type="presParOf" srcId="{3BA38568-E613-4CBF-8DE0-3010B31AE8EB}" destId="{3006BA18-B5E1-4299-9E66-5D70FBB488F6}" srcOrd="3" destOrd="0" presId="urn:microsoft.com/office/officeart/2005/8/layout/orgChart1"/>
    <dgm:cxn modelId="{FFBB7AB5-E0E0-4282-8613-A36FA6B5BE16}" type="presParOf" srcId="{3006BA18-B5E1-4299-9E66-5D70FBB488F6}" destId="{DAD0AA42-F430-42A4-B71A-485BBC5D6041}" srcOrd="0" destOrd="0" presId="urn:microsoft.com/office/officeart/2005/8/layout/orgChart1"/>
    <dgm:cxn modelId="{C3CFE3CD-D68D-473D-9707-1C05B50E962F}" type="presParOf" srcId="{DAD0AA42-F430-42A4-B71A-485BBC5D6041}" destId="{D3514CE0-8443-4396-BE10-0DD6FCDF01BD}" srcOrd="0" destOrd="0" presId="urn:microsoft.com/office/officeart/2005/8/layout/orgChart1"/>
    <dgm:cxn modelId="{94BA587D-D4EE-40B3-8F01-37C44EE0F97A}" type="presParOf" srcId="{DAD0AA42-F430-42A4-B71A-485BBC5D6041}" destId="{05E187C1-AC24-4440-B766-99C6D73D4C46}" srcOrd="1" destOrd="0" presId="urn:microsoft.com/office/officeart/2005/8/layout/orgChart1"/>
    <dgm:cxn modelId="{66AF2534-7411-4590-AA83-0D24BC830FE0}" type="presParOf" srcId="{3006BA18-B5E1-4299-9E66-5D70FBB488F6}" destId="{E3B1DB5F-E974-4EE4-8EE8-0255D3BE672A}" srcOrd="1" destOrd="0" presId="urn:microsoft.com/office/officeart/2005/8/layout/orgChart1"/>
    <dgm:cxn modelId="{27DEC7F6-7DF4-4C17-9869-0AD978461714}" type="presParOf" srcId="{3006BA18-B5E1-4299-9E66-5D70FBB488F6}" destId="{8DA4B13C-D846-4F72-90BE-3ABB01D429CB}" srcOrd="2" destOrd="0" presId="urn:microsoft.com/office/officeart/2005/8/layout/orgChart1"/>
    <dgm:cxn modelId="{38A75767-20F2-4144-B123-1A27D10250ED}" type="presParOf" srcId="{234C5F62-4CC0-4079-A796-10921ABF8475}" destId="{5FAFFC10-A772-417E-81E5-618FFF66E270}" srcOrd="2" destOrd="0" presId="urn:microsoft.com/office/officeart/2005/8/layout/orgChart1"/>
    <dgm:cxn modelId="{BC35D992-4F80-4245-B758-890C19A2860C}" type="presParOf" srcId="{2CC1DC1E-AABE-42D3-86B0-804295E32381}" destId="{F8AD337A-67FF-4E84-880D-FEE9D197FFEC}" srcOrd="4" destOrd="0" presId="urn:microsoft.com/office/officeart/2005/8/layout/orgChart1"/>
    <dgm:cxn modelId="{37A6868B-E2C2-4697-8CCA-29E7F0FD16DB}" type="presParOf" srcId="{2CC1DC1E-AABE-42D3-86B0-804295E32381}" destId="{D05B8E9D-801B-4FD2-96C6-3256620F09FC}" srcOrd="5" destOrd="0" presId="urn:microsoft.com/office/officeart/2005/8/layout/orgChart1"/>
    <dgm:cxn modelId="{D917CA92-6329-4DBC-8D74-53238BFDBB60}" type="presParOf" srcId="{D05B8E9D-801B-4FD2-96C6-3256620F09FC}" destId="{16CAE759-C245-4AD6-BBDE-6234222696C6}" srcOrd="0" destOrd="0" presId="urn:microsoft.com/office/officeart/2005/8/layout/orgChart1"/>
    <dgm:cxn modelId="{0D157EE9-2161-4EFB-9F2B-A45B44A2A8F7}" type="presParOf" srcId="{16CAE759-C245-4AD6-BBDE-6234222696C6}" destId="{035005A2-28DE-4F80-B880-F907A8B71403}" srcOrd="0" destOrd="0" presId="urn:microsoft.com/office/officeart/2005/8/layout/orgChart1"/>
    <dgm:cxn modelId="{D26430FA-E379-49E9-AF14-9B543A4B6525}" type="presParOf" srcId="{16CAE759-C245-4AD6-BBDE-6234222696C6}" destId="{16ED94C3-481E-4DFF-9E8E-A6E25AAAE7FC}" srcOrd="1" destOrd="0" presId="urn:microsoft.com/office/officeart/2005/8/layout/orgChart1"/>
    <dgm:cxn modelId="{4ECFAD2C-ECFF-404E-88FE-ECC4789ADE27}" type="presParOf" srcId="{D05B8E9D-801B-4FD2-96C6-3256620F09FC}" destId="{E5E8FD03-BFB5-4AD5-A2CD-9FB7A0151568}" srcOrd="1" destOrd="0" presId="urn:microsoft.com/office/officeart/2005/8/layout/orgChart1"/>
    <dgm:cxn modelId="{F9DA800A-5B2D-4BB5-9AF1-A14B7DDBE28D}" type="presParOf" srcId="{D05B8E9D-801B-4FD2-96C6-3256620F09FC}" destId="{56F14631-EF4F-437E-8337-B91CD27B6C4B}" srcOrd="2" destOrd="0" presId="urn:microsoft.com/office/officeart/2005/8/layout/orgChart1"/>
    <dgm:cxn modelId="{2EA19175-FE5C-4570-86C5-4070A576ECC3}" type="presParOf" srcId="{AA20E12C-1075-4AFD-B9E9-90F168D3C5DD}" destId="{A5914150-D4C5-4F73-BBD0-76BD9590289C}" srcOrd="2" destOrd="0" presId="urn:microsoft.com/office/officeart/2005/8/layout/orgChart1"/>
    <dgm:cxn modelId="{C59C5811-934B-4639-9148-4DBE27DE09F0}" type="presParOf" srcId="{C864A1DC-5846-423F-A053-9A1DD83418FC}" destId="{C4D77BE1-63B6-4B28-93C4-C01F5503D31F}" srcOrd="2" destOrd="0" presId="urn:microsoft.com/office/officeart/2005/8/layout/orgChart1"/>
    <dgm:cxn modelId="{90DD77F3-4679-4607-9F00-E7359BA52A3B}" type="presParOf" srcId="{C864A1DC-5846-423F-A053-9A1DD83418FC}" destId="{F74F13C3-9D73-4B1C-934F-DC3B63FA78E2}" srcOrd="3" destOrd="0" presId="urn:microsoft.com/office/officeart/2005/8/layout/orgChart1"/>
    <dgm:cxn modelId="{7BC570F9-E88B-40C6-939C-D257D852235E}" type="presParOf" srcId="{F74F13C3-9D73-4B1C-934F-DC3B63FA78E2}" destId="{850D508B-F31D-4220-87BE-E91E49DCD3AF}" srcOrd="0" destOrd="0" presId="urn:microsoft.com/office/officeart/2005/8/layout/orgChart1"/>
    <dgm:cxn modelId="{369B8CBD-166D-4A2B-AC68-6F33E7E92C9F}" type="presParOf" srcId="{850D508B-F31D-4220-87BE-E91E49DCD3AF}" destId="{BD7860D6-7EA8-4F58-BA08-21BD45E0FAF7}" srcOrd="0" destOrd="0" presId="urn:microsoft.com/office/officeart/2005/8/layout/orgChart1"/>
    <dgm:cxn modelId="{770D3F72-9569-4B7A-9CA5-4F0BC6874C8A}" type="presParOf" srcId="{850D508B-F31D-4220-87BE-E91E49DCD3AF}" destId="{700870AB-E198-4436-A2CA-4772CEB106B9}" srcOrd="1" destOrd="0" presId="urn:microsoft.com/office/officeart/2005/8/layout/orgChart1"/>
    <dgm:cxn modelId="{830DE83A-AE61-4D77-8447-732618512C4C}" type="presParOf" srcId="{F74F13C3-9D73-4B1C-934F-DC3B63FA78E2}" destId="{4D09ECF5-DCD6-46BD-81E7-0B51124BEDF5}" srcOrd="1" destOrd="0" presId="urn:microsoft.com/office/officeart/2005/8/layout/orgChart1"/>
    <dgm:cxn modelId="{01B48FE8-4282-431C-964E-82F3B2DEDCA8}" type="presParOf" srcId="{4D09ECF5-DCD6-46BD-81E7-0B51124BEDF5}" destId="{212D8CED-6CDF-46E9-8CC0-4F0C68C68452}" srcOrd="0" destOrd="0" presId="urn:microsoft.com/office/officeart/2005/8/layout/orgChart1"/>
    <dgm:cxn modelId="{A06B2403-BF06-4C8B-9B62-E82195A863B5}" type="presParOf" srcId="{4D09ECF5-DCD6-46BD-81E7-0B51124BEDF5}" destId="{EC61971D-10EB-4EFB-B133-1DDF284B67B3}" srcOrd="1" destOrd="0" presId="urn:microsoft.com/office/officeart/2005/8/layout/orgChart1"/>
    <dgm:cxn modelId="{CF82B563-087C-43F1-8D9F-98FDC4409F54}" type="presParOf" srcId="{EC61971D-10EB-4EFB-B133-1DDF284B67B3}" destId="{F3CC83B1-2D1A-457B-926C-2434989AEDD5}" srcOrd="0" destOrd="0" presId="urn:microsoft.com/office/officeart/2005/8/layout/orgChart1"/>
    <dgm:cxn modelId="{2C182C7F-BC07-4B74-A794-18655DB0B2AA}" type="presParOf" srcId="{F3CC83B1-2D1A-457B-926C-2434989AEDD5}" destId="{0BD78BB9-E1D3-47BC-AB8E-39B9E42F0E4C}" srcOrd="0" destOrd="0" presId="urn:microsoft.com/office/officeart/2005/8/layout/orgChart1"/>
    <dgm:cxn modelId="{1A42294D-C730-4C22-9720-4943100F5AA5}" type="presParOf" srcId="{F3CC83B1-2D1A-457B-926C-2434989AEDD5}" destId="{1D8D7A35-4004-498B-95F5-682FE15A58F2}" srcOrd="1" destOrd="0" presId="urn:microsoft.com/office/officeart/2005/8/layout/orgChart1"/>
    <dgm:cxn modelId="{3CD98AB9-1A69-45EB-982C-965EE24847D7}" type="presParOf" srcId="{EC61971D-10EB-4EFB-B133-1DDF284B67B3}" destId="{89EA365E-0470-4C6D-A2AC-4BDD0ED72D91}" srcOrd="1" destOrd="0" presId="urn:microsoft.com/office/officeart/2005/8/layout/orgChart1"/>
    <dgm:cxn modelId="{D7B534CD-F81E-4CEB-8565-42390DCEFB51}" type="presParOf" srcId="{89EA365E-0470-4C6D-A2AC-4BDD0ED72D91}" destId="{FF9910E6-46C5-4012-80CF-AFA512EE2EA0}" srcOrd="0" destOrd="0" presId="urn:microsoft.com/office/officeart/2005/8/layout/orgChart1"/>
    <dgm:cxn modelId="{951764EE-FF5A-4571-9747-0247E8C45B4D}" type="presParOf" srcId="{89EA365E-0470-4C6D-A2AC-4BDD0ED72D91}" destId="{F8E26F44-312E-43B2-A886-221FD8BF7984}" srcOrd="1" destOrd="0" presId="urn:microsoft.com/office/officeart/2005/8/layout/orgChart1"/>
    <dgm:cxn modelId="{BF4F1AA8-192D-4232-858A-8A8AD9E3AA24}" type="presParOf" srcId="{F8E26F44-312E-43B2-A886-221FD8BF7984}" destId="{85425BEB-BFEC-4CE2-B821-DA2CA7117C6A}" srcOrd="0" destOrd="0" presId="urn:microsoft.com/office/officeart/2005/8/layout/orgChart1"/>
    <dgm:cxn modelId="{2453347D-0071-4607-BFC6-B0B4FFA27798}" type="presParOf" srcId="{85425BEB-BFEC-4CE2-B821-DA2CA7117C6A}" destId="{4837C149-0D83-4B30-9C10-EA4B42C978A6}" srcOrd="0" destOrd="0" presId="urn:microsoft.com/office/officeart/2005/8/layout/orgChart1"/>
    <dgm:cxn modelId="{E69AA22F-C214-40D7-B7ED-0D8DC85E2AFC}" type="presParOf" srcId="{85425BEB-BFEC-4CE2-B821-DA2CA7117C6A}" destId="{08A40082-1563-411F-82A3-13E3530C8F1F}" srcOrd="1" destOrd="0" presId="urn:microsoft.com/office/officeart/2005/8/layout/orgChart1"/>
    <dgm:cxn modelId="{D837BF1A-5520-49BE-9E60-C292DE26999F}" type="presParOf" srcId="{F8E26F44-312E-43B2-A886-221FD8BF7984}" destId="{2B1D3EF1-3377-4CCC-9F85-DC36DD66B61C}" srcOrd="1" destOrd="0" presId="urn:microsoft.com/office/officeart/2005/8/layout/orgChart1"/>
    <dgm:cxn modelId="{B17D0BB2-5351-4D32-AFA4-5C8A795D7230}" type="presParOf" srcId="{2B1D3EF1-3377-4CCC-9F85-DC36DD66B61C}" destId="{ABC0BEC0-CDB6-4AB1-A31E-4EAA21CA29B9}" srcOrd="0" destOrd="0" presId="urn:microsoft.com/office/officeart/2005/8/layout/orgChart1"/>
    <dgm:cxn modelId="{98D763CC-980D-47F1-81D1-978D7EE2BEAB}" type="presParOf" srcId="{2B1D3EF1-3377-4CCC-9F85-DC36DD66B61C}" destId="{7E481E72-7150-4D4B-9D57-EC85762E4066}" srcOrd="1" destOrd="0" presId="urn:microsoft.com/office/officeart/2005/8/layout/orgChart1"/>
    <dgm:cxn modelId="{416185DC-AF70-40CF-84E6-9649ECB28EFD}" type="presParOf" srcId="{7E481E72-7150-4D4B-9D57-EC85762E4066}" destId="{5D88F333-0C10-4274-B11D-902BDA0F6354}" srcOrd="0" destOrd="0" presId="urn:microsoft.com/office/officeart/2005/8/layout/orgChart1"/>
    <dgm:cxn modelId="{7CF7F100-0C75-403D-8625-42A49D4BF0E4}" type="presParOf" srcId="{5D88F333-0C10-4274-B11D-902BDA0F6354}" destId="{38087C47-1A94-4FEB-945A-0B073DC411D0}" srcOrd="0" destOrd="0" presId="urn:microsoft.com/office/officeart/2005/8/layout/orgChart1"/>
    <dgm:cxn modelId="{DEAFCB7D-50E1-4236-8C8C-9B31C7368A5A}" type="presParOf" srcId="{5D88F333-0C10-4274-B11D-902BDA0F6354}" destId="{5D2B8107-EBC8-457D-9CBA-30D31B710F45}" srcOrd="1" destOrd="0" presId="urn:microsoft.com/office/officeart/2005/8/layout/orgChart1"/>
    <dgm:cxn modelId="{D72D4BDC-9BD2-47F2-BE6F-56B5590DB713}" type="presParOf" srcId="{7E481E72-7150-4D4B-9D57-EC85762E4066}" destId="{26B7B571-F453-4188-BDA7-0C0FABB38FF0}" srcOrd="1" destOrd="0" presId="urn:microsoft.com/office/officeart/2005/8/layout/orgChart1"/>
    <dgm:cxn modelId="{E7661819-79FC-45BD-964F-F760D41949D7}" type="presParOf" srcId="{7E481E72-7150-4D4B-9D57-EC85762E4066}" destId="{836D1F02-CF5A-4357-86BB-889C57F5A4D9}" srcOrd="2" destOrd="0" presId="urn:microsoft.com/office/officeart/2005/8/layout/orgChart1"/>
    <dgm:cxn modelId="{6F69E974-FADA-4B4B-8EB5-5CE48BCD4716}" type="presParOf" srcId="{2B1D3EF1-3377-4CCC-9F85-DC36DD66B61C}" destId="{984D976F-9B71-4CC0-B09A-788CE359C6A2}" srcOrd="2" destOrd="0" presId="urn:microsoft.com/office/officeart/2005/8/layout/orgChart1"/>
    <dgm:cxn modelId="{B49058EA-C700-4233-A360-B0EF1B2ECB5B}" type="presParOf" srcId="{2B1D3EF1-3377-4CCC-9F85-DC36DD66B61C}" destId="{40369C85-1B34-4EB3-8AED-872B7801DB0F}" srcOrd="3" destOrd="0" presId="urn:microsoft.com/office/officeart/2005/8/layout/orgChart1"/>
    <dgm:cxn modelId="{D3FF2B42-DFA2-4B50-A71A-2997F33EF203}" type="presParOf" srcId="{40369C85-1B34-4EB3-8AED-872B7801DB0F}" destId="{714B137C-9695-4368-ACC1-44F7E51C2B7C}" srcOrd="0" destOrd="0" presId="urn:microsoft.com/office/officeart/2005/8/layout/orgChart1"/>
    <dgm:cxn modelId="{3143BF25-F3DB-4419-98E2-F50391D53585}" type="presParOf" srcId="{714B137C-9695-4368-ACC1-44F7E51C2B7C}" destId="{D3444048-26DB-4F71-A415-521DBA05DA36}" srcOrd="0" destOrd="0" presId="urn:microsoft.com/office/officeart/2005/8/layout/orgChart1"/>
    <dgm:cxn modelId="{BCF5AE86-9810-409C-9ED5-59D421237229}" type="presParOf" srcId="{714B137C-9695-4368-ACC1-44F7E51C2B7C}" destId="{899A6389-A417-4228-810A-60D86F63528C}" srcOrd="1" destOrd="0" presId="urn:microsoft.com/office/officeart/2005/8/layout/orgChart1"/>
    <dgm:cxn modelId="{903CB535-C2C8-403F-91C0-A99B2964B0D0}" type="presParOf" srcId="{40369C85-1B34-4EB3-8AED-872B7801DB0F}" destId="{94CEAC09-4176-4FF4-AE02-FEF3D70ECB50}" srcOrd="1" destOrd="0" presId="urn:microsoft.com/office/officeart/2005/8/layout/orgChart1"/>
    <dgm:cxn modelId="{1499A6BF-E75F-4D64-9009-CF8C8036E2FD}" type="presParOf" srcId="{40369C85-1B34-4EB3-8AED-872B7801DB0F}" destId="{EA53FEEC-CA67-48AC-AEAA-49246F4384E0}" srcOrd="2" destOrd="0" presId="urn:microsoft.com/office/officeart/2005/8/layout/orgChart1"/>
    <dgm:cxn modelId="{1AC7C747-B42B-4405-BCC0-E94744D61C2B}" type="presParOf" srcId="{2B1D3EF1-3377-4CCC-9F85-DC36DD66B61C}" destId="{90E2840A-0014-4BF6-B882-0510190AC5BD}" srcOrd="4" destOrd="0" presId="urn:microsoft.com/office/officeart/2005/8/layout/orgChart1"/>
    <dgm:cxn modelId="{88B54FF3-866B-4CB3-9F28-3D11BEB64B99}" type="presParOf" srcId="{2B1D3EF1-3377-4CCC-9F85-DC36DD66B61C}" destId="{C868755B-5B41-4F67-898B-0EE582578D79}" srcOrd="5" destOrd="0" presId="urn:microsoft.com/office/officeart/2005/8/layout/orgChart1"/>
    <dgm:cxn modelId="{FE194201-C245-4762-BE06-5C73CA733B6C}" type="presParOf" srcId="{C868755B-5B41-4F67-898B-0EE582578D79}" destId="{2167EEB3-A78F-4C39-B9C5-6C5DD579B8CB}" srcOrd="0" destOrd="0" presId="urn:microsoft.com/office/officeart/2005/8/layout/orgChart1"/>
    <dgm:cxn modelId="{5AAB301B-7FB9-4425-97F6-1C720F2D629B}" type="presParOf" srcId="{2167EEB3-A78F-4C39-B9C5-6C5DD579B8CB}" destId="{BCE06B01-2A00-43D9-A2CA-9DAF1323BBA3}" srcOrd="0" destOrd="0" presId="urn:microsoft.com/office/officeart/2005/8/layout/orgChart1"/>
    <dgm:cxn modelId="{0D49D483-A483-4FD7-9A66-7F760FC02452}" type="presParOf" srcId="{2167EEB3-A78F-4C39-B9C5-6C5DD579B8CB}" destId="{F69040EC-F3CC-430A-8CD1-EECCE7CA912E}" srcOrd="1" destOrd="0" presId="urn:microsoft.com/office/officeart/2005/8/layout/orgChart1"/>
    <dgm:cxn modelId="{DDF86450-5EAB-444E-BD70-654ECE0AA7CD}" type="presParOf" srcId="{C868755B-5B41-4F67-898B-0EE582578D79}" destId="{02958830-C3CF-49A6-B885-64B43C571928}" srcOrd="1" destOrd="0" presId="urn:microsoft.com/office/officeart/2005/8/layout/orgChart1"/>
    <dgm:cxn modelId="{ADE3B559-B633-4CF4-A60C-70183599CBEF}" type="presParOf" srcId="{C868755B-5B41-4F67-898B-0EE582578D79}" destId="{F3CB4886-7A42-4A94-B797-452884665A5A}" srcOrd="2" destOrd="0" presId="urn:microsoft.com/office/officeart/2005/8/layout/orgChart1"/>
    <dgm:cxn modelId="{40D698BE-6FCD-4BE9-A213-18DE5EAD8850}" type="presParOf" srcId="{F8E26F44-312E-43B2-A886-221FD8BF7984}" destId="{45DCB143-83D7-4BD9-9C06-DF21EE95AEB7}" srcOrd="2" destOrd="0" presId="urn:microsoft.com/office/officeart/2005/8/layout/orgChart1"/>
    <dgm:cxn modelId="{F3575D3B-C765-42B0-A715-2E45203D30AC}" type="presParOf" srcId="{89EA365E-0470-4C6D-A2AC-4BDD0ED72D91}" destId="{E6AF5A1A-F0AD-4A63-BEBE-973BFA0BCAA1}" srcOrd="2" destOrd="0" presId="urn:microsoft.com/office/officeart/2005/8/layout/orgChart1"/>
    <dgm:cxn modelId="{651BF476-EC33-4A5D-A15C-D44E365170A7}" type="presParOf" srcId="{89EA365E-0470-4C6D-A2AC-4BDD0ED72D91}" destId="{3DFC3B18-A19D-4710-9997-71C7B0AF45AA}" srcOrd="3" destOrd="0" presId="urn:microsoft.com/office/officeart/2005/8/layout/orgChart1"/>
    <dgm:cxn modelId="{068CDBF6-08DA-4C2A-85AF-469E185C8FA9}" type="presParOf" srcId="{3DFC3B18-A19D-4710-9997-71C7B0AF45AA}" destId="{AAD2D6DB-A110-447B-9CBE-84EE8658593D}" srcOrd="0" destOrd="0" presId="urn:microsoft.com/office/officeart/2005/8/layout/orgChart1"/>
    <dgm:cxn modelId="{9A799453-8441-49E3-97CB-7C3E019FA077}" type="presParOf" srcId="{AAD2D6DB-A110-447B-9CBE-84EE8658593D}" destId="{4DB096DF-2C42-4617-B474-F030787E1863}" srcOrd="0" destOrd="0" presId="urn:microsoft.com/office/officeart/2005/8/layout/orgChart1"/>
    <dgm:cxn modelId="{B16C09EB-5928-43E2-B695-C381DFD37E71}" type="presParOf" srcId="{AAD2D6DB-A110-447B-9CBE-84EE8658593D}" destId="{10BA1281-8520-4BF6-A1AE-F8A155B30674}" srcOrd="1" destOrd="0" presId="urn:microsoft.com/office/officeart/2005/8/layout/orgChart1"/>
    <dgm:cxn modelId="{6DBC2BB6-39FD-4ED4-9241-9B104DF963FC}" type="presParOf" srcId="{3DFC3B18-A19D-4710-9997-71C7B0AF45AA}" destId="{B20AADE3-787F-4453-8506-A74503BE380C}" srcOrd="1" destOrd="0" presId="urn:microsoft.com/office/officeart/2005/8/layout/orgChart1"/>
    <dgm:cxn modelId="{52805737-B36C-4162-BF2C-8D2FC732525A}" type="presParOf" srcId="{3DFC3B18-A19D-4710-9997-71C7B0AF45AA}" destId="{04CB4124-FE41-466C-820A-B38168B36598}" srcOrd="2" destOrd="0" presId="urn:microsoft.com/office/officeart/2005/8/layout/orgChart1"/>
    <dgm:cxn modelId="{7AB8169B-FE94-4037-89A5-4F123E3925C7}" type="presParOf" srcId="{EC61971D-10EB-4EFB-B133-1DDF284B67B3}" destId="{CE5009AA-5319-492B-A855-A37D29597147}" srcOrd="2" destOrd="0" presId="urn:microsoft.com/office/officeart/2005/8/layout/orgChart1"/>
    <dgm:cxn modelId="{01DD68B8-DF9C-4936-AA68-CF549F770195}" type="presParOf" srcId="{4D09ECF5-DCD6-46BD-81E7-0B51124BEDF5}" destId="{D5FFF6A3-289F-46A8-9239-B398AA2AFC7C}" srcOrd="2" destOrd="0" presId="urn:microsoft.com/office/officeart/2005/8/layout/orgChart1"/>
    <dgm:cxn modelId="{75180E9A-26D2-4C99-AC6D-5FE2759DF4D9}" type="presParOf" srcId="{4D09ECF5-DCD6-46BD-81E7-0B51124BEDF5}" destId="{54BEC0BC-2E67-419C-8436-420713DAABC0}" srcOrd="3" destOrd="0" presId="urn:microsoft.com/office/officeart/2005/8/layout/orgChart1"/>
    <dgm:cxn modelId="{461A7A17-C6E3-4F7D-8FFD-F756A14AB6E8}" type="presParOf" srcId="{54BEC0BC-2E67-419C-8436-420713DAABC0}" destId="{C2E66BB2-45FE-44CF-81FE-982255FE04CE}" srcOrd="0" destOrd="0" presId="urn:microsoft.com/office/officeart/2005/8/layout/orgChart1"/>
    <dgm:cxn modelId="{3C9E0B20-8560-4535-B079-FAFBC03CA1F1}" type="presParOf" srcId="{C2E66BB2-45FE-44CF-81FE-982255FE04CE}" destId="{3EA962E7-E686-4FCF-A5ED-7035438869A8}" srcOrd="0" destOrd="0" presId="urn:microsoft.com/office/officeart/2005/8/layout/orgChart1"/>
    <dgm:cxn modelId="{2986FAAF-11F2-4828-B4BC-1C00D706BC7D}" type="presParOf" srcId="{C2E66BB2-45FE-44CF-81FE-982255FE04CE}" destId="{E943C3E9-336F-4453-B735-3227D8465D23}" srcOrd="1" destOrd="0" presId="urn:microsoft.com/office/officeart/2005/8/layout/orgChart1"/>
    <dgm:cxn modelId="{32CFDE5E-7685-4E24-8AB4-CCEDE369F0E0}" type="presParOf" srcId="{54BEC0BC-2E67-419C-8436-420713DAABC0}" destId="{D7535EA9-1BB2-4616-B22F-FE0B02DA2C10}" srcOrd="1" destOrd="0" presId="urn:microsoft.com/office/officeart/2005/8/layout/orgChart1"/>
    <dgm:cxn modelId="{94ECAAAA-E6DF-46C6-A556-3C79CED5404F}" type="presParOf" srcId="{D7535EA9-1BB2-4616-B22F-FE0B02DA2C10}" destId="{AEC96432-BEA0-4804-8CC6-6D4B9F25A05D}" srcOrd="0" destOrd="0" presId="urn:microsoft.com/office/officeart/2005/8/layout/orgChart1"/>
    <dgm:cxn modelId="{88922F02-DE51-4CF1-94C5-1508D1AD6A1E}" type="presParOf" srcId="{D7535EA9-1BB2-4616-B22F-FE0B02DA2C10}" destId="{CB4B1603-2C38-4DBB-8732-F47D4C9B7E31}" srcOrd="1" destOrd="0" presId="urn:microsoft.com/office/officeart/2005/8/layout/orgChart1"/>
    <dgm:cxn modelId="{D7AF46D5-5E88-403F-9A9A-41EE33BE5BE8}" type="presParOf" srcId="{CB4B1603-2C38-4DBB-8732-F47D4C9B7E31}" destId="{94767B10-F2B4-40DC-8E60-7DC6F2563B66}" srcOrd="0" destOrd="0" presId="urn:microsoft.com/office/officeart/2005/8/layout/orgChart1"/>
    <dgm:cxn modelId="{1D20EB87-B6F7-4A50-84EA-B705F7D0B101}" type="presParOf" srcId="{94767B10-F2B4-40DC-8E60-7DC6F2563B66}" destId="{627FE620-8BB6-4340-B0F9-DAD33865792E}" srcOrd="0" destOrd="0" presId="urn:microsoft.com/office/officeart/2005/8/layout/orgChart1"/>
    <dgm:cxn modelId="{9D418E89-E8E1-41F2-82C3-34EB9CADD2CC}" type="presParOf" srcId="{94767B10-F2B4-40DC-8E60-7DC6F2563B66}" destId="{0CDE9590-A307-46A7-84C7-06A0A0D0EAFD}" srcOrd="1" destOrd="0" presId="urn:microsoft.com/office/officeart/2005/8/layout/orgChart1"/>
    <dgm:cxn modelId="{509827D4-5932-4CB9-B1FF-4F13EC2E134F}" type="presParOf" srcId="{CB4B1603-2C38-4DBB-8732-F47D4C9B7E31}" destId="{1F7717D7-398D-43D1-8AF7-C1CD47A945A5}" srcOrd="1" destOrd="0" presId="urn:microsoft.com/office/officeart/2005/8/layout/orgChart1"/>
    <dgm:cxn modelId="{D0AAAD01-5E4C-4089-8BC4-2E7896CF7333}" type="presParOf" srcId="{CB4B1603-2C38-4DBB-8732-F47D4C9B7E31}" destId="{65ECD310-8342-40C6-BD73-507214B57FE1}" srcOrd="2" destOrd="0" presId="urn:microsoft.com/office/officeart/2005/8/layout/orgChart1"/>
    <dgm:cxn modelId="{08229771-9210-4987-BDD4-E1EA250683BB}" type="presParOf" srcId="{D7535EA9-1BB2-4616-B22F-FE0B02DA2C10}" destId="{B03AD647-DCA9-4A8A-BA2A-706CC7A198BF}" srcOrd="2" destOrd="0" presId="urn:microsoft.com/office/officeart/2005/8/layout/orgChart1"/>
    <dgm:cxn modelId="{6A94D536-EAA4-4374-AB6E-DBCD1E462ABA}" type="presParOf" srcId="{D7535EA9-1BB2-4616-B22F-FE0B02DA2C10}" destId="{311EFB68-E92E-429F-906D-B0496D481129}" srcOrd="3" destOrd="0" presId="urn:microsoft.com/office/officeart/2005/8/layout/orgChart1"/>
    <dgm:cxn modelId="{71DB4C78-B608-4395-B4D9-ABDAD4B08C4B}" type="presParOf" srcId="{311EFB68-E92E-429F-906D-B0496D481129}" destId="{4C41C29D-766D-4D66-ACFD-55214A8B8C35}" srcOrd="0" destOrd="0" presId="urn:microsoft.com/office/officeart/2005/8/layout/orgChart1"/>
    <dgm:cxn modelId="{E6466355-801A-4A71-9B79-6A82ED9516C1}" type="presParOf" srcId="{4C41C29D-766D-4D66-ACFD-55214A8B8C35}" destId="{207AFD6C-619C-4AAB-823C-154B30B0C941}" srcOrd="0" destOrd="0" presId="urn:microsoft.com/office/officeart/2005/8/layout/orgChart1"/>
    <dgm:cxn modelId="{B62C0ACD-3C94-4E0A-A215-DE3001F59B3C}" type="presParOf" srcId="{4C41C29D-766D-4D66-ACFD-55214A8B8C35}" destId="{3B8FCCD7-4ECC-479F-9F7C-7A8A210EFE23}" srcOrd="1" destOrd="0" presId="urn:microsoft.com/office/officeart/2005/8/layout/orgChart1"/>
    <dgm:cxn modelId="{2454B8B4-15CE-4FBB-8722-74891E1AAAE8}" type="presParOf" srcId="{311EFB68-E92E-429F-906D-B0496D481129}" destId="{9B86655D-B084-4D4B-BC30-1DAEE66EDDCF}" srcOrd="1" destOrd="0" presId="urn:microsoft.com/office/officeart/2005/8/layout/orgChart1"/>
    <dgm:cxn modelId="{1937545E-902F-4AA3-8441-21021717B9A0}" type="presParOf" srcId="{311EFB68-E92E-429F-906D-B0496D481129}" destId="{4506D3A1-E32E-4D74-B750-B8356F77051A}" srcOrd="2" destOrd="0" presId="urn:microsoft.com/office/officeart/2005/8/layout/orgChart1"/>
    <dgm:cxn modelId="{50D7952C-EB21-4146-82F1-4A79CBA9C3C6}" type="presParOf" srcId="{D7535EA9-1BB2-4616-B22F-FE0B02DA2C10}" destId="{96F82A4E-FEB7-4750-ACAD-EC211C620B2A}" srcOrd="4" destOrd="0" presId="urn:microsoft.com/office/officeart/2005/8/layout/orgChart1"/>
    <dgm:cxn modelId="{B68C7183-76E0-4C6B-8829-965EE12B7784}" type="presParOf" srcId="{D7535EA9-1BB2-4616-B22F-FE0B02DA2C10}" destId="{D8577706-63DA-458F-AE6B-481F935B350B}" srcOrd="5" destOrd="0" presId="urn:microsoft.com/office/officeart/2005/8/layout/orgChart1"/>
    <dgm:cxn modelId="{1A71DAE5-4032-48C4-A539-8D23C79EAD20}" type="presParOf" srcId="{D8577706-63DA-458F-AE6B-481F935B350B}" destId="{07CC5C7C-8F06-4620-B8C7-46A943CC1449}" srcOrd="0" destOrd="0" presId="urn:microsoft.com/office/officeart/2005/8/layout/orgChart1"/>
    <dgm:cxn modelId="{2E267C58-2382-4143-9B55-CB3708C09ABF}" type="presParOf" srcId="{07CC5C7C-8F06-4620-B8C7-46A943CC1449}" destId="{30370D81-0F38-458A-AB77-25EBC373F123}" srcOrd="0" destOrd="0" presId="urn:microsoft.com/office/officeart/2005/8/layout/orgChart1"/>
    <dgm:cxn modelId="{A32269F9-516F-4523-99F3-F1BD9DF66540}" type="presParOf" srcId="{07CC5C7C-8F06-4620-B8C7-46A943CC1449}" destId="{58189079-3541-4AEC-9CBC-8B219807F961}" srcOrd="1" destOrd="0" presId="urn:microsoft.com/office/officeart/2005/8/layout/orgChart1"/>
    <dgm:cxn modelId="{FCE30C39-1C63-4E2C-9AB2-66FC256046E9}" type="presParOf" srcId="{D8577706-63DA-458F-AE6B-481F935B350B}" destId="{52AD7BDD-5229-487E-A3EF-85B6EDA05B44}" srcOrd="1" destOrd="0" presId="urn:microsoft.com/office/officeart/2005/8/layout/orgChart1"/>
    <dgm:cxn modelId="{217ECF2E-8D86-476F-8856-8B360AB02C6F}" type="presParOf" srcId="{D8577706-63DA-458F-AE6B-481F935B350B}" destId="{6855E76C-D1D5-445C-B4B1-0A269AD8CB2C}" srcOrd="2" destOrd="0" presId="urn:microsoft.com/office/officeart/2005/8/layout/orgChart1"/>
    <dgm:cxn modelId="{B2D68ADF-FDF8-4852-AD9A-4531CC67AB7A}" type="presParOf" srcId="{54BEC0BC-2E67-419C-8436-420713DAABC0}" destId="{4AB62F35-7784-41E4-905A-1EFE31A48A78}" srcOrd="2" destOrd="0" presId="urn:microsoft.com/office/officeart/2005/8/layout/orgChart1"/>
    <dgm:cxn modelId="{76951EC2-6691-471C-A49A-DA7DE5FC490B}" type="presParOf" srcId="{F74F13C3-9D73-4B1C-934F-DC3B63FA78E2}" destId="{7C29152A-40E9-4990-A04E-5EB43D6100E6}" srcOrd="2" destOrd="0" presId="urn:microsoft.com/office/officeart/2005/8/layout/orgChart1"/>
    <dgm:cxn modelId="{E6F22814-34CF-4361-81C1-A33F11FE716A}" type="presParOf" srcId="{C864A1DC-5846-423F-A053-9A1DD83418FC}" destId="{4B790117-B68D-42B0-80D4-A6E84E0FE07F}" srcOrd="4" destOrd="0" presId="urn:microsoft.com/office/officeart/2005/8/layout/orgChart1"/>
    <dgm:cxn modelId="{6A8F3F67-E83B-4A9F-90B0-D84CED523E5D}" type="presParOf" srcId="{C864A1DC-5846-423F-A053-9A1DD83418FC}" destId="{97B59EBE-01EE-43D2-A566-F433A0BE53FD}" srcOrd="5" destOrd="0" presId="urn:microsoft.com/office/officeart/2005/8/layout/orgChart1"/>
    <dgm:cxn modelId="{207BFD85-2A35-4113-A800-3E8BE19DC4E7}" type="presParOf" srcId="{97B59EBE-01EE-43D2-A566-F433A0BE53FD}" destId="{4D84AC4B-8CED-4F71-A741-2BB26D214A0D}" srcOrd="0" destOrd="0" presId="urn:microsoft.com/office/officeart/2005/8/layout/orgChart1"/>
    <dgm:cxn modelId="{1E91272A-863D-48E3-AB45-4F783AAC2AAF}" type="presParOf" srcId="{4D84AC4B-8CED-4F71-A741-2BB26D214A0D}" destId="{CBFF1173-B16B-48EE-B467-9BBC7A36D98E}" srcOrd="0" destOrd="0" presId="urn:microsoft.com/office/officeart/2005/8/layout/orgChart1"/>
    <dgm:cxn modelId="{CB198364-5AFC-4B5B-9571-89C3D47C3614}" type="presParOf" srcId="{4D84AC4B-8CED-4F71-A741-2BB26D214A0D}" destId="{9EB9C32E-94F8-4E7E-98E4-F086A73BE97C}" srcOrd="1" destOrd="0" presId="urn:microsoft.com/office/officeart/2005/8/layout/orgChart1"/>
    <dgm:cxn modelId="{F1653D9F-AE9A-4C60-8D67-95467FD1BE29}" type="presParOf" srcId="{97B59EBE-01EE-43D2-A566-F433A0BE53FD}" destId="{ED37B382-4E61-4F5D-AA39-32825AE598C1}" srcOrd="1" destOrd="0" presId="urn:microsoft.com/office/officeart/2005/8/layout/orgChart1"/>
    <dgm:cxn modelId="{5AA60DD9-E709-4E2B-8B13-1D0054D6763B}" type="presParOf" srcId="{97B59EBE-01EE-43D2-A566-F433A0BE53FD}" destId="{B230555C-53E1-4455-BDEC-60A53C4A635E}" srcOrd="2" destOrd="0" presId="urn:microsoft.com/office/officeart/2005/8/layout/orgChart1"/>
    <dgm:cxn modelId="{C057F349-3766-4EBB-BD99-78AA30D29D3D}" type="presParOf" srcId="{0DE638D4-5B9C-4559-9EE5-9B728D4FDFF0}" destId="{8522C50F-1A47-4520-84A7-99ED50CF14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C7377-C092-4A3B-BA14-ED5DC39EB3C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Investigations</a:t>
          </a:r>
          <a:br>
            <a:rPr lang="en-US" dirty="0"/>
          </a:br>
          <a:r>
            <a:rPr lang="en-US" dirty="0"/>
            <a:t>Division</a:t>
          </a:r>
        </a:p>
      </dgm:t>
    </dgm:pt>
    <dgm:pt modelId="{0F4BA270-BBC7-41C6-9E74-E4101708DCE6}" type="parTrans" cxnId="{9F33C33B-076C-426B-8506-0FD108C2818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42ED8C2-AF40-4739-8D1F-A579534D8EDE}" type="sibTrans" cxnId="{9F33C33B-076C-426B-8506-0FD108C28185}">
      <dgm:prSet/>
      <dgm:spPr/>
      <dgm:t>
        <a:bodyPr/>
        <a:lstStyle/>
        <a:p>
          <a:endParaRPr lang="en-US"/>
        </a:p>
      </dgm:t>
    </dgm:pt>
    <dgm:pt modelId="{26DFDE23-A979-467D-880E-DFD4B0AE36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Major Crimes</a:t>
          </a:r>
          <a:br>
            <a:rPr lang="en-US" dirty="0"/>
          </a:br>
          <a:r>
            <a:rPr lang="en-US" dirty="0"/>
            <a:t>Section</a:t>
          </a:r>
        </a:p>
      </dgm:t>
    </dgm:pt>
    <dgm:pt modelId="{FB7F0C3D-3F7C-4596-A4F7-7F511A119C7B}" type="parTrans" cxnId="{B11B1C3B-0409-4A60-8A3C-38A74CD0413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B51E0DD-DC2E-4E6B-8F80-8183818CB689}" type="sibTrans" cxnId="{B11B1C3B-0409-4A60-8A3C-38A74CD04139}">
      <dgm:prSet/>
      <dgm:spPr/>
      <dgm:t>
        <a:bodyPr/>
        <a:lstStyle/>
        <a:p>
          <a:endParaRPr lang="en-US"/>
        </a:p>
      </dgm:t>
    </dgm:pt>
    <dgm:pt modelId="{7CE68BDF-3801-43C5-8652-C877D200D5B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Investigations</a:t>
          </a:r>
          <a:br>
            <a:rPr lang="en-US" dirty="0"/>
          </a:br>
          <a:r>
            <a:rPr lang="en-US" dirty="0"/>
            <a:t>Section</a:t>
          </a:r>
        </a:p>
      </dgm:t>
    </dgm:pt>
    <dgm:pt modelId="{6A6D3C41-D529-46BD-BE48-8CD4FDECE68A}" type="parTrans" cxnId="{B18A1E38-115E-4E60-8154-237E886949D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22FD835-A4ED-429D-942B-2CD55DB04E88}" type="sibTrans" cxnId="{B18A1E38-115E-4E60-8154-237E886949D9}">
      <dgm:prSet/>
      <dgm:spPr/>
      <dgm:t>
        <a:bodyPr/>
        <a:lstStyle/>
        <a:p>
          <a:endParaRPr lang="en-US"/>
        </a:p>
      </dgm:t>
    </dgm:pt>
    <dgm:pt modelId="{B81EDACB-7FF1-4E6B-93D6-DA95D4DFAD1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Homicide</a:t>
          </a:r>
          <a:br>
            <a:rPr lang="en-US" dirty="0"/>
          </a:br>
          <a:r>
            <a:rPr lang="en-US" dirty="0"/>
            <a:t>Unit</a:t>
          </a:r>
        </a:p>
      </dgm:t>
    </dgm:pt>
    <dgm:pt modelId="{4031EC83-D174-4BA9-94CA-8AF74970BD4B}" type="parTrans" cxnId="{F94A1FAD-A727-4FB0-83C4-780854B9518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4831F7B-97E5-46B4-BDC2-55563B3FD035}" type="sibTrans" cxnId="{F94A1FAD-A727-4FB0-83C4-780854B95182}">
      <dgm:prSet/>
      <dgm:spPr/>
      <dgm:t>
        <a:bodyPr/>
        <a:lstStyle/>
        <a:p>
          <a:endParaRPr lang="en-US"/>
        </a:p>
      </dgm:t>
    </dgm:pt>
    <dgm:pt modelId="{80FA96E0-BC22-4DF9-9E63-C3B71674463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Surveillance &amp; Elec. Support</a:t>
          </a:r>
          <a:br>
            <a:rPr lang="en-US" dirty="0"/>
          </a:br>
          <a:r>
            <a:rPr lang="en-US" dirty="0"/>
            <a:t>Unit</a:t>
          </a:r>
        </a:p>
      </dgm:t>
    </dgm:pt>
    <dgm:pt modelId="{B22FA9EA-6BBB-4C5F-B07C-5EB44D8E9B0B}" type="parTrans" cxnId="{99E24689-D73A-4654-A15E-4FC3CB0CFA0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C58A947-B2B8-4912-B727-4B5F4F67BA9E}" type="sibTrans" cxnId="{99E24689-D73A-4654-A15E-4FC3CB0CFA08}">
      <dgm:prSet/>
      <dgm:spPr/>
      <dgm:t>
        <a:bodyPr/>
        <a:lstStyle/>
        <a:p>
          <a:endParaRPr lang="en-US"/>
        </a:p>
      </dgm:t>
    </dgm:pt>
    <dgm:pt modelId="{7A7F5AF7-61BC-4CDE-B690-A20B86AE145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Narcotics</a:t>
          </a:r>
          <a:br>
            <a:rPr lang="en-US" dirty="0"/>
          </a:br>
          <a:r>
            <a:rPr lang="en-US" dirty="0"/>
            <a:t>Unit</a:t>
          </a:r>
        </a:p>
      </dgm:t>
    </dgm:pt>
    <dgm:pt modelId="{E282DEF0-F3D0-440A-A9A1-2D616E5DBC91}" type="parTrans" cxnId="{5CA7035A-F18C-4B65-82B0-6A1F7F8D7EA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9B21074-63DE-4C36-BA38-C10042DF9D33}" type="sibTrans" cxnId="{5CA7035A-F18C-4B65-82B0-6A1F7F8D7EAF}">
      <dgm:prSet/>
      <dgm:spPr/>
      <dgm:t>
        <a:bodyPr/>
        <a:lstStyle/>
        <a:p>
          <a:endParaRPr lang="en-US"/>
        </a:p>
      </dgm:t>
    </dgm:pt>
    <dgm:pt modelId="{F512CF7E-3FF6-43D3-AE7B-2DE4C8619DB8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Bureau</a:t>
          </a:r>
        </a:p>
      </dgm:t>
    </dgm:pt>
    <dgm:pt modelId="{AFFA1131-4202-4725-924F-D732F4DB03CF}" type="parTrans" cxnId="{2BFB5B96-10F6-49DA-9F5C-39062CFF185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A8F0133-8961-462B-A730-20721985ACB8}" type="sibTrans" cxnId="{2BFB5B96-10F6-49DA-9F5C-39062CFF185C}">
      <dgm:prSet/>
      <dgm:spPr/>
      <dgm:t>
        <a:bodyPr/>
        <a:lstStyle/>
        <a:p>
          <a:endParaRPr lang="en-US"/>
        </a:p>
      </dgm:t>
    </dgm:pt>
    <dgm:pt modelId="{3D16173F-388D-417A-945B-5DCAD9958CBF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Affairs</a:t>
          </a:r>
          <a:br>
            <a:rPr lang="en-US" dirty="0"/>
          </a:br>
          <a:r>
            <a:rPr lang="en-US" dirty="0"/>
            <a:t>Division</a:t>
          </a:r>
        </a:p>
      </dgm:t>
    </dgm:pt>
    <dgm:pt modelId="{D749B352-6AD8-438C-854A-36F46ECF5EB9}" type="parTrans" cxnId="{AE500916-06BF-433C-B5C3-4BD618E195C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FEEB75E-7DD2-4AD7-BB87-1651A92482D1}" type="sibTrans" cxnId="{AE500916-06BF-433C-B5C3-4BD618E195CF}">
      <dgm:prSet/>
      <dgm:spPr/>
      <dgm:t>
        <a:bodyPr/>
        <a:lstStyle/>
        <a:p>
          <a:endParaRPr lang="en-US"/>
        </a:p>
      </dgm:t>
    </dgm:pt>
    <dgm:pt modelId="{7A83B63C-DA7F-4139-851E-00DACC93B92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Violence Prevention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C9177E84-1721-4823-BB70-2F8759CB875D}" type="parTrans" cxnId="{884A5180-9462-4109-9B40-02085C48394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710763B-3D9D-43B5-A010-FA30946363D8}" type="sibTrans" cxnId="{884A5180-9462-4109-9B40-02085C483946}">
      <dgm:prSet/>
      <dgm:spPr/>
      <dgm:t>
        <a:bodyPr/>
        <a:lstStyle/>
        <a:p>
          <a:endParaRPr lang="en-US"/>
        </a:p>
      </dgm:t>
    </dgm:pt>
    <dgm:pt modelId="{2CD1B67A-2222-4A98-AA6F-2408DF2743B0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Neighborhood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47DAB65F-D339-4E48-AE17-D00D081D6330}" type="parTrans" cxnId="{89A17670-85CB-40E1-8FD5-44BD98AECA9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4A07D8A-CD43-41F9-974E-CF203ABFAD31}" type="sibTrans" cxnId="{89A17670-85CB-40E1-8FD5-44BD98AECA9C}">
      <dgm:prSet/>
      <dgm:spPr/>
      <dgm:t>
        <a:bodyPr/>
        <a:lstStyle/>
        <a:p>
          <a:endParaRPr lang="en-US"/>
        </a:p>
      </dgm:t>
    </dgm:pt>
    <dgm:pt modelId="{E203CA55-B4CC-4BCC-BADD-A3328045921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Strategic Initiatives</a:t>
          </a:r>
          <a:br>
            <a:rPr lang="en-US" dirty="0"/>
          </a:br>
          <a:r>
            <a:rPr lang="en-US" dirty="0"/>
            <a:t>Unit</a:t>
          </a:r>
        </a:p>
      </dgm:t>
    </dgm:pt>
    <dgm:pt modelId="{B2377085-3B6B-4823-B7EB-F614CFA0C214}" type="parTrans" cxnId="{46ED5F96-DC68-47D6-9141-D79C806FB76E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0B98FAF-B42E-48BA-9B0C-47C3FEE2908F}" type="sibTrans" cxnId="{46ED5F96-DC68-47D6-9141-D79C806FB76E}">
      <dgm:prSet/>
      <dgm:spPr/>
      <dgm:t>
        <a:bodyPr/>
        <a:lstStyle/>
        <a:p>
          <a:endParaRPr lang="en-US"/>
        </a:p>
      </dgm:t>
    </dgm:pt>
    <dgm:pt modelId="{033910EF-D191-4694-BFF7-C66013B26F4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Relations</a:t>
          </a:r>
          <a:br>
            <a:rPr lang="en-US" dirty="0"/>
          </a:br>
          <a:r>
            <a:rPr lang="en-US" dirty="0"/>
            <a:t>Unit</a:t>
          </a:r>
        </a:p>
      </dgm:t>
    </dgm:pt>
    <dgm:pt modelId="{F08E7822-0DB3-47EC-A482-16D31035E71C}" type="parTrans" cxnId="{3E0E5666-5FB3-423E-AC0D-3F7FA0C3A55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17B523C-A26E-4F8A-9586-24D3E4A4A0CF}" type="sibTrans" cxnId="{3E0E5666-5FB3-423E-AC0D-3F7FA0C3A551}">
      <dgm:prSet/>
      <dgm:spPr/>
      <dgm:t>
        <a:bodyPr/>
        <a:lstStyle/>
        <a:p>
          <a:endParaRPr lang="en-US"/>
        </a:p>
      </dgm:t>
    </dgm:pt>
    <dgm:pt modelId="{CB137A05-601D-412B-9BFA-E08DF569717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Recruitment</a:t>
          </a:r>
          <a:br>
            <a:rPr lang="en-US" dirty="0"/>
          </a:br>
          <a:r>
            <a:rPr lang="en-US" dirty="0"/>
            <a:t>Unit</a:t>
          </a:r>
        </a:p>
      </dgm:t>
    </dgm:pt>
    <dgm:pt modelId="{F05ADE0E-F01B-4D20-B46E-64422BDCBC03}" type="parTrans" cxnId="{DF7814D3-D588-4E54-8E86-CAA0202912AB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8B1D751-0FCB-4914-A3AE-1D445B76FE13}" type="sibTrans" cxnId="{DF7814D3-D588-4E54-8E86-CAA0202912AB}">
      <dgm:prSet/>
      <dgm:spPr/>
      <dgm:t>
        <a:bodyPr/>
        <a:lstStyle/>
        <a:p>
          <a:endParaRPr lang="en-US"/>
        </a:p>
      </dgm:t>
    </dgm:pt>
    <dgm:pt modelId="{CB4775D2-BA0F-49F7-A25C-32E4E5B7265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Team</a:t>
          </a:r>
        </a:p>
      </dgm:t>
    </dgm:pt>
    <dgm:pt modelId="{B900B1E2-D4A1-432D-A387-89F7D178DD59}" type="parTrans" cxnId="{FFEBA0E6-F3AE-436C-9F39-14743414C04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38272B3-1039-4456-81DC-D73B75A13B0B}" type="sibTrans" cxnId="{FFEBA0E6-F3AE-436C-9F39-14743414C048}">
      <dgm:prSet/>
      <dgm:spPr/>
      <dgm:t>
        <a:bodyPr/>
        <a:lstStyle/>
        <a:p>
          <a:endParaRPr lang="en-US"/>
        </a:p>
      </dgm:t>
    </dgm:pt>
    <dgm:pt modelId="{B96D829C-F311-49EF-A0A6-E398916F19E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Criminal Investigations </a:t>
          </a:r>
          <a:br>
            <a:rPr lang="en-US" dirty="0"/>
          </a:br>
          <a:r>
            <a:rPr lang="en-US" dirty="0"/>
            <a:t>Section</a:t>
          </a:r>
        </a:p>
      </dgm:t>
    </dgm:pt>
    <dgm:pt modelId="{861934FA-73AD-458C-8E56-CF8A9E7CCE46}" type="parTrans" cxnId="{C67E31DD-435D-4E60-B495-97ACA967EA0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3790BBD-FC15-48A4-B067-F15C964A1AF2}" type="sibTrans" cxnId="{C67E31DD-435D-4E60-B495-97ACA967EA04}">
      <dgm:prSet/>
      <dgm:spPr/>
      <dgm:t>
        <a:bodyPr/>
        <a:lstStyle/>
        <a:p>
          <a:endParaRPr lang="en-US"/>
        </a:p>
      </dgm:t>
    </dgm:pt>
    <dgm:pt modelId="{F68BCEBB-634A-40D5-93B5-8DDCABDF6A2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Victims</a:t>
          </a:r>
          <a:br>
            <a:rPr lang="en-US" dirty="0"/>
          </a:br>
          <a:r>
            <a:rPr lang="en-US" dirty="0"/>
            <a:t>Unit</a:t>
          </a:r>
        </a:p>
      </dgm:t>
    </dgm:pt>
    <dgm:pt modelId="{041FB817-5465-485D-A6C9-7180934E740B}" type="parTrans" cxnId="{21AD8A99-BBA3-4C26-A3EE-7A9FDF8C8F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CCF9EB-EEAF-4E13-8BF6-C3C8C08ED518}" type="sibTrans" cxnId="{21AD8A99-BBA3-4C26-A3EE-7A9FDF8C8FD1}">
      <dgm:prSet/>
      <dgm:spPr/>
      <dgm:t>
        <a:bodyPr/>
        <a:lstStyle/>
        <a:p>
          <a:endParaRPr lang="en-US"/>
        </a:p>
      </dgm:t>
    </dgm:pt>
    <dgm:pt modelId="{EE27A3AB-6FBB-4446-88D0-F426AFB7DF9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Technicians</a:t>
          </a:r>
          <a:br>
            <a:rPr lang="en-US" dirty="0"/>
          </a:br>
          <a:r>
            <a:rPr lang="en-US" dirty="0"/>
            <a:t>Unit</a:t>
          </a:r>
        </a:p>
      </dgm:t>
    </dgm:pt>
    <dgm:pt modelId="{17ABF920-ADC6-40ED-AE01-6A6FF6C59EA0}" type="parTrans" cxnId="{99526639-13AB-461F-8F0F-D4776834DC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987A7BF-FB9E-427B-92F8-8290AB6F9B42}" type="sibTrans" cxnId="{99526639-13AB-461F-8F0F-D4776834DCD1}">
      <dgm:prSet/>
      <dgm:spPr/>
      <dgm:t>
        <a:bodyPr/>
        <a:lstStyle/>
        <a:p>
          <a:endParaRPr lang="en-US"/>
        </a:p>
      </dgm:t>
    </dgm:pt>
    <dgm:pt modelId="{9E006301-033A-4294-A4BE-A02A662121FF}">
      <dgm:prSet/>
      <dgm:spPr/>
      <dgm:t>
        <a:bodyPr/>
        <a:lstStyle/>
        <a:p>
          <a:r>
            <a:rPr lang="en-US" dirty="0"/>
            <a:t>Tactical</a:t>
          </a:r>
          <a:br>
            <a:rPr lang="en-US" dirty="0"/>
          </a:br>
          <a:r>
            <a:rPr lang="en-US" dirty="0"/>
            <a:t>Unit</a:t>
          </a:r>
        </a:p>
      </dgm:t>
    </dgm:pt>
    <dgm:pt modelId="{5DDC54C7-1940-44FC-B5A0-5C4E9CE25AEA}" type="parTrans" cxnId="{B050030D-95D7-4C9E-83D1-AD8138525A33}">
      <dgm:prSet/>
      <dgm:spPr/>
      <dgm:t>
        <a:bodyPr/>
        <a:lstStyle/>
        <a:p>
          <a:endParaRPr lang="en-US"/>
        </a:p>
      </dgm:t>
    </dgm:pt>
    <dgm:pt modelId="{36DD48C2-6086-414F-8661-7007AF64D09D}" type="sibTrans" cxnId="{B050030D-95D7-4C9E-83D1-AD8138525A33}">
      <dgm:prSet/>
      <dgm:spPr/>
      <dgm:t>
        <a:bodyPr/>
        <a:lstStyle/>
        <a:p>
          <a:endParaRPr lang="en-US"/>
        </a:p>
      </dgm:t>
    </dgm:pt>
    <dgm:pt modelId="{77DFDC5D-2B58-40D7-97BE-4736F34F16B1}">
      <dgm:prSet/>
      <dgm:spPr/>
      <dgm:t>
        <a:bodyPr/>
        <a:lstStyle/>
        <a:p>
          <a:r>
            <a:rPr lang="en-US" dirty="0"/>
            <a:t>Licensing</a:t>
          </a:r>
          <a:br>
            <a:rPr lang="en-US" dirty="0"/>
          </a:br>
          <a:r>
            <a:rPr lang="en-US" dirty="0"/>
            <a:t>Unit</a:t>
          </a:r>
        </a:p>
      </dgm:t>
    </dgm:pt>
    <dgm:pt modelId="{58C10EB0-27AE-4D5C-B097-490B6FA6AF40}" type="parTrans" cxnId="{07068D30-1C61-418E-A620-A221FE2B715D}">
      <dgm:prSet/>
      <dgm:spPr/>
      <dgm:t>
        <a:bodyPr/>
        <a:lstStyle/>
        <a:p>
          <a:endParaRPr lang="en-US"/>
        </a:p>
      </dgm:t>
    </dgm:pt>
    <dgm:pt modelId="{370703C7-EF71-4CD4-B862-C3F0B88885DE}" type="sibTrans" cxnId="{07068D30-1C61-418E-A620-A221FE2B715D}">
      <dgm:prSet/>
      <dgm:spPr/>
      <dgm:t>
        <a:bodyPr/>
        <a:lstStyle/>
        <a:p>
          <a:endParaRPr lang="en-US"/>
        </a:p>
      </dgm:t>
    </dgm:pt>
    <dgm:pt modelId="{963943FE-4C8C-4ACA-B15C-E9A8A5878827}">
      <dgm:prSet/>
      <dgm:spPr/>
      <dgm:t>
        <a:bodyPr/>
        <a:lstStyle/>
        <a:p>
          <a:r>
            <a:rPr lang="en-US" dirty="0"/>
            <a:t>Mounted</a:t>
          </a:r>
          <a:br>
            <a:rPr lang="en-US" dirty="0"/>
          </a:br>
          <a:r>
            <a:rPr lang="en-US" dirty="0"/>
            <a:t>Unit</a:t>
          </a:r>
        </a:p>
      </dgm:t>
    </dgm:pt>
    <dgm:pt modelId="{3CEFA722-DFE6-4141-B3B8-6FFE7BA502FD}" type="parTrans" cxnId="{CF84C092-79D6-4DD9-9232-F2C53C99E5FB}">
      <dgm:prSet/>
      <dgm:spPr/>
      <dgm:t>
        <a:bodyPr/>
        <a:lstStyle/>
        <a:p>
          <a:endParaRPr lang="en-US"/>
        </a:p>
      </dgm:t>
    </dgm:pt>
    <dgm:pt modelId="{5F82B057-4DD2-45D1-B433-29685DC3F15F}" type="sibTrans" cxnId="{CF84C092-79D6-4DD9-9232-F2C53C99E5FB}">
      <dgm:prSet/>
      <dgm:spPr/>
      <dgm:t>
        <a:bodyPr/>
        <a:lstStyle/>
        <a:p>
          <a:endParaRPr lang="en-US"/>
        </a:p>
      </dgm:t>
    </dgm:pt>
    <dgm:pt modelId="{3A98B645-B47D-4703-8B90-502E19B99A18}">
      <dgm:prSet/>
      <dgm:spPr/>
      <dgm:t>
        <a:bodyPr/>
        <a:lstStyle/>
        <a:p>
          <a:r>
            <a:rPr lang="en-US" dirty="0"/>
            <a:t>K-9</a:t>
          </a:r>
          <a:br>
            <a:rPr lang="en-US" dirty="0"/>
          </a:br>
          <a:r>
            <a:rPr lang="en-US" dirty="0"/>
            <a:t>Unit</a:t>
          </a:r>
        </a:p>
      </dgm:t>
    </dgm:pt>
    <dgm:pt modelId="{69CEE827-C70F-4568-90CC-2CBB61960D58}" type="parTrans" cxnId="{F5B35C68-A9B4-4B84-B436-D4EB7F817D0F}">
      <dgm:prSet/>
      <dgm:spPr/>
      <dgm:t>
        <a:bodyPr/>
        <a:lstStyle/>
        <a:p>
          <a:endParaRPr lang="en-US"/>
        </a:p>
      </dgm:t>
    </dgm:pt>
    <dgm:pt modelId="{26DCE1F8-DEA5-429A-A8EC-23C09DF4FCF0}" type="sibTrans" cxnId="{F5B35C68-A9B4-4B84-B436-D4EB7F817D0F}">
      <dgm:prSet/>
      <dgm:spPr/>
      <dgm:t>
        <a:bodyPr/>
        <a:lstStyle/>
        <a:p>
          <a:endParaRPr lang="en-US"/>
        </a:p>
      </dgm:t>
    </dgm:pt>
    <dgm:pt modelId="{2EF6F257-F880-4ABF-BACD-074D214DBC01}">
      <dgm:prSet/>
      <dgm:spPr/>
      <dgm:t>
        <a:bodyPr/>
        <a:lstStyle/>
        <a:p>
          <a:r>
            <a:rPr lang="en-US" dirty="0"/>
            <a:t>Traffic</a:t>
          </a:r>
          <a:br>
            <a:rPr lang="en-US" dirty="0"/>
          </a:br>
          <a:r>
            <a:rPr lang="en-US" dirty="0"/>
            <a:t>Enforcement</a:t>
          </a:r>
          <a:br>
            <a:rPr lang="en-US" dirty="0"/>
          </a:br>
          <a:r>
            <a:rPr lang="en-US" dirty="0"/>
            <a:t>Unit</a:t>
          </a:r>
        </a:p>
      </dgm:t>
    </dgm:pt>
    <dgm:pt modelId="{82C819C4-0D6C-4C90-BE8F-0D299781649D}" type="parTrans" cxnId="{BD9F0665-C712-4B79-8FA1-5ECFDC9755AA}">
      <dgm:prSet/>
      <dgm:spPr/>
      <dgm:t>
        <a:bodyPr/>
        <a:lstStyle/>
        <a:p>
          <a:endParaRPr lang="en-US"/>
        </a:p>
      </dgm:t>
    </dgm:pt>
    <dgm:pt modelId="{0C9AC91C-97E2-410B-A88D-489DC1001B43}" type="sibTrans" cxnId="{BD9F0665-C712-4B79-8FA1-5ECFDC9755AA}">
      <dgm:prSet/>
      <dgm:spPr/>
      <dgm:t>
        <a:bodyPr/>
        <a:lstStyle/>
        <a:p>
          <a:endParaRPr lang="en-US"/>
        </a:p>
      </dgm:t>
    </dgm:pt>
    <dgm:pt modelId="{78F7C148-9F2E-4FF0-B680-2B9BD4399FCC}">
      <dgm:prSet/>
      <dgm:spPr/>
      <dgm:t>
        <a:bodyPr/>
        <a:lstStyle/>
        <a:p>
          <a:r>
            <a:rPr lang="en-US" dirty="0"/>
            <a:t>Downtown</a:t>
          </a:r>
          <a:br>
            <a:rPr lang="en-US" dirty="0"/>
          </a:br>
          <a:r>
            <a:rPr lang="en-US" dirty="0"/>
            <a:t>Unit</a:t>
          </a:r>
          <a:br>
            <a:rPr lang="en-US" dirty="0"/>
          </a:br>
          <a:r>
            <a:rPr lang="en-US" dirty="0"/>
            <a:t>(Detail)</a:t>
          </a:r>
        </a:p>
      </dgm:t>
    </dgm:pt>
    <dgm:pt modelId="{B27B92AF-0D70-4852-A742-590D2692792A}" type="parTrans" cxnId="{9045D64B-2675-4E7B-B9EC-5C11E34CF979}">
      <dgm:prSet/>
      <dgm:spPr/>
      <dgm:t>
        <a:bodyPr/>
        <a:lstStyle/>
        <a:p>
          <a:endParaRPr lang="en-US"/>
        </a:p>
      </dgm:t>
    </dgm:pt>
    <dgm:pt modelId="{B9EBC7F4-7407-4E5E-A0DD-1ACE3F466401}" type="sibTrans" cxnId="{9045D64B-2675-4E7B-B9EC-5C11E34CF979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E638D4-5B9C-4559-9EE5-9B728D4FDFF0}" type="pres">
      <dgm:prSet presAssocID="{F512CF7E-3FF6-43D3-AE7B-2DE4C8619DB8}" presName="hierRoot1" presStyleCnt="0">
        <dgm:presLayoutVars>
          <dgm:hierBranch val="init"/>
        </dgm:presLayoutVars>
      </dgm:prSet>
      <dgm:spPr/>
    </dgm:pt>
    <dgm:pt modelId="{4D29A004-224D-49A4-A0F8-D2FA6C2DB904}" type="pres">
      <dgm:prSet presAssocID="{F512CF7E-3FF6-43D3-AE7B-2DE4C8619DB8}" presName="rootComposite1" presStyleCnt="0"/>
      <dgm:spPr/>
    </dgm:pt>
    <dgm:pt modelId="{C55939E8-4C87-438F-83F9-5BA8981EB979}" type="pres">
      <dgm:prSet presAssocID="{F512CF7E-3FF6-43D3-AE7B-2DE4C8619DB8}" presName="rootText1" presStyleLbl="node0" presStyleIdx="0" presStyleCnt="1">
        <dgm:presLayoutVars>
          <dgm:chPref val="3"/>
        </dgm:presLayoutVars>
      </dgm:prSet>
      <dgm:spPr/>
    </dgm:pt>
    <dgm:pt modelId="{BAE542FE-1170-474A-B806-9AE2DBD0024F}" type="pres">
      <dgm:prSet presAssocID="{F512CF7E-3FF6-43D3-AE7B-2DE4C8619DB8}" presName="rootConnector1" presStyleLbl="node1" presStyleIdx="0" presStyleCnt="0"/>
      <dgm:spPr/>
    </dgm:pt>
    <dgm:pt modelId="{C864A1DC-5846-423F-A053-9A1DD83418FC}" type="pres">
      <dgm:prSet presAssocID="{F512CF7E-3FF6-43D3-AE7B-2DE4C8619DB8}" presName="hierChild2" presStyleCnt="0"/>
      <dgm:spPr/>
    </dgm:pt>
    <dgm:pt modelId="{B9D53107-7E18-4E9C-8D4B-563D18B4B829}" type="pres">
      <dgm:prSet presAssocID="{0F4BA270-BBC7-41C6-9E74-E4101708DCE6}" presName="Name37" presStyleLbl="parChTrans1D2" presStyleIdx="0" presStyleCnt="3"/>
      <dgm:spPr/>
    </dgm:pt>
    <dgm:pt modelId="{AA20E12C-1075-4AFD-B9E9-90F168D3C5DD}" type="pres">
      <dgm:prSet presAssocID="{CDEC7377-C092-4A3B-BA14-ED5DC39EB3C2}" presName="hierRoot2" presStyleCnt="0">
        <dgm:presLayoutVars>
          <dgm:hierBranch/>
        </dgm:presLayoutVars>
      </dgm:prSet>
      <dgm:spPr/>
    </dgm:pt>
    <dgm:pt modelId="{51148DF5-7382-4FA4-958E-9F1CD31ABE59}" type="pres">
      <dgm:prSet presAssocID="{CDEC7377-C092-4A3B-BA14-ED5DC39EB3C2}" presName="rootComposite" presStyleCnt="0"/>
      <dgm:spPr/>
    </dgm:pt>
    <dgm:pt modelId="{40FB3B06-688E-4405-8B83-A0FBB7054C49}" type="pres">
      <dgm:prSet presAssocID="{CDEC7377-C092-4A3B-BA14-ED5DC39EB3C2}" presName="rootText" presStyleLbl="node2" presStyleIdx="0" presStyleCnt="3">
        <dgm:presLayoutVars>
          <dgm:chPref val="3"/>
        </dgm:presLayoutVars>
      </dgm:prSet>
      <dgm:spPr/>
    </dgm:pt>
    <dgm:pt modelId="{F1FF37EC-78D6-4B7D-ADBA-84DA060AD8CE}" type="pres">
      <dgm:prSet presAssocID="{CDEC7377-C092-4A3B-BA14-ED5DC39EB3C2}" presName="rootConnector" presStyleLbl="node2" presStyleIdx="0" presStyleCnt="3"/>
      <dgm:spPr/>
    </dgm:pt>
    <dgm:pt modelId="{2CC1DC1E-AABE-42D3-86B0-804295E32381}" type="pres">
      <dgm:prSet presAssocID="{CDEC7377-C092-4A3B-BA14-ED5DC39EB3C2}" presName="hierChild4" presStyleCnt="0"/>
      <dgm:spPr/>
    </dgm:pt>
    <dgm:pt modelId="{53DAC02D-2A4E-40A4-9C05-91261DCEAEC3}" type="pres">
      <dgm:prSet presAssocID="{FB7F0C3D-3F7C-4596-A4F7-7F511A119C7B}" presName="Name35" presStyleLbl="parChTrans1D3" presStyleIdx="0" presStyleCnt="5"/>
      <dgm:spPr/>
    </dgm:pt>
    <dgm:pt modelId="{B65B69E0-1EE7-408D-8529-19CDC51AD64D}" type="pres">
      <dgm:prSet presAssocID="{26DFDE23-A979-467D-880E-DFD4B0AE3625}" presName="hierRoot2" presStyleCnt="0">
        <dgm:presLayoutVars>
          <dgm:hierBranch val="r"/>
        </dgm:presLayoutVars>
      </dgm:prSet>
      <dgm:spPr/>
    </dgm:pt>
    <dgm:pt modelId="{FFCF8C83-B0A8-48AD-9073-5984F151669C}" type="pres">
      <dgm:prSet presAssocID="{26DFDE23-A979-467D-880E-DFD4B0AE3625}" presName="rootComposite" presStyleCnt="0"/>
      <dgm:spPr/>
    </dgm:pt>
    <dgm:pt modelId="{4D9D438D-A0CA-4630-9EEA-63650E375754}" type="pres">
      <dgm:prSet presAssocID="{26DFDE23-A979-467D-880E-DFD4B0AE3625}" presName="rootText" presStyleLbl="node3" presStyleIdx="0" presStyleCnt="5">
        <dgm:presLayoutVars>
          <dgm:chPref val="3"/>
        </dgm:presLayoutVars>
      </dgm:prSet>
      <dgm:spPr/>
    </dgm:pt>
    <dgm:pt modelId="{A93BD3B4-2E12-42B3-B6DD-51927AEFAB9E}" type="pres">
      <dgm:prSet presAssocID="{26DFDE23-A979-467D-880E-DFD4B0AE3625}" presName="rootConnector" presStyleLbl="node3" presStyleIdx="0" presStyleCnt="5"/>
      <dgm:spPr/>
    </dgm:pt>
    <dgm:pt modelId="{38FDA1CD-8D67-4008-ACF1-545468F091F3}" type="pres">
      <dgm:prSet presAssocID="{26DFDE23-A979-467D-880E-DFD4B0AE3625}" presName="hierChild4" presStyleCnt="0"/>
      <dgm:spPr/>
    </dgm:pt>
    <dgm:pt modelId="{38A683CC-CDC8-4B05-BF2B-2ADD8E2C585C}" type="pres">
      <dgm:prSet presAssocID="{4031EC83-D174-4BA9-94CA-8AF74970BD4B}" presName="Name50" presStyleLbl="parChTrans1D4" presStyleIdx="0" presStyleCnt="14"/>
      <dgm:spPr/>
    </dgm:pt>
    <dgm:pt modelId="{3EE8ECF8-5B1C-4037-B1F8-843D8B425D67}" type="pres">
      <dgm:prSet presAssocID="{B81EDACB-7FF1-4E6B-93D6-DA95D4DFAD17}" presName="hierRoot2" presStyleCnt="0">
        <dgm:presLayoutVars>
          <dgm:hierBranch val="init"/>
        </dgm:presLayoutVars>
      </dgm:prSet>
      <dgm:spPr/>
    </dgm:pt>
    <dgm:pt modelId="{8D0B9F26-C0E4-4EA1-9746-514FE6D38303}" type="pres">
      <dgm:prSet presAssocID="{B81EDACB-7FF1-4E6B-93D6-DA95D4DFAD17}" presName="rootComposite" presStyleCnt="0"/>
      <dgm:spPr/>
    </dgm:pt>
    <dgm:pt modelId="{6C97F07F-1429-4AF4-93C4-84E77947814E}" type="pres">
      <dgm:prSet presAssocID="{B81EDACB-7FF1-4E6B-93D6-DA95D4DFAD17}" presName="rootText" presStyleLbl="node4" presStyleIdx="0" presStyleCnt="14">
        <dgm:presLayoutVars>
          <dgm:chPref val="3"/>
        </dgm:presLayoutVars>
      </dgm:prSet>
      <dgm:spPr/>
    </dgm:pt>
    <dgm:pt modelId="{559A35C5-83A1-41E4-AEDE-CBFBFB8F7754}" type="pres">
      <dgm:prSet presAssocID="{B81EDACB-7FF1-4E6B-93D6-DA95D4DFAD17}" presName="rootConnector" presStyleLbl="node4" presStyleIdx="0" presStyleCnt="14"/>
      <dgm:spPr/>
    </dgm:pt>
    <dgm:pt modelId="{E123C881-1AFB-46B8-A6C4-A26CCA19EBFA}" type="pres">
      <dgm:prSet presAssocID="{B81EDACB-7FF1-4E6B-93D6-DA95D4DFAD17}" presName="hierChild4" presStyleCnt="0"/>
      <dgm:spPr/>
    </dgm:pt>
    <dgm:pt modelId="{BE11DAE9-89BD-4A5C-9A5F-357B430A99D4}" type="pres">
      <dgm:prSet presAssocID="{B81EDACB-7FF1-4E6B-93D6-DA95D4DFAD17}" presName="hierChild5" presStyleCnt="0"/>
      <dgm:spPr/>
    </dgm:pt>
    <dgm:pt modelId="{8104A402-DAB0-4AA7-A153-411016E62575}" type="pres">
      <dgm:prSet presAssocID="{041FB817-5465-485D-A6C9-7180934E740B}" presName="Name50" presStyleLbl="parChTrans1D4" presStyleIdx="1" presStyleCnt="14"/>
      <dgm:spPr/>
    </dgm:pt>
    <dgm:pt modelId="{491410DC-3619-4CFE-8AAB-B39E724AF345}" type="pres">
      <dgm:prSet presAssocID="{F68BCEBB-634A-40D5-93B5-8DDCABDF6A2D}" presName="hierRoot2" presStyleCnt="0">
        <dgm:presLayoutVars>
          <dgm:hierBranch val="init"/>
        </dgm:presLayoutVars>
      </dgm:prSet>
      <dgm:spPr/>
    </dgm:pt>
    <dgm:pt modelId="{C1EC3F35-7B50-4A64-8A89-EA9BCEA5C40F}" type="pres">
      <dgm:prSet presAssocID="{F68BCEBB-634A-40D5-93B5-8DDCABDF6A2D}" presName="rootComposite" presStyleCnt="0"/>
      <dgm:spPr/>
    </dgm:pt>
    <dgm:pt modelId="{BF9C7142-F9C3-4FBC-BAE3-CD45C78990DF}" type="pres">
      <dgm:prSet presAssocID="{F68BCEBB-634A-40D5-93B5-8DDCABDF6A2D}" presName="rootText" presStyleLbl="node4" presStyleIdx="1" presStyleCnt="14">
        <dgm:presLayoutVars>
          <dgm:chPref val="3"/>
        </dgm:presLayoutVars>
      </dgm:prSet>
      <dgm:spPr/>
    </dgm:pt>
    <dgm:pt modelId="{A878CC6A-5506-4AB6-B1CD-21C5624B7B75}" type="pres">
      <dgm:prSet presAssocID="{F68BCEBB-634A-40D5-93B5-8DDCABDF6A2D}" presName="rootConnector" presStyleLbl="node4" presStyleIdx="1" presStyleCnt="14"/>
      <dgm:spPr/>
    </dgm:pt>
    <dgm:pt modelId="{7850291E-69CC-4C52-9B80-85820EB6BC03}" type="pres">
      <dgm:prSet presAssocID="{F68BCEBB-634A-40D5-93B5-8DDCABDF6A2D}" presName="hierChild4" presStyleCnt="0"/>
      <dgm:spPr/>
    </dgm:pt>
    <dgm:pt modelId="{3132EA36-A300-4CEE-A63D-2062B74BD331}" type="pres">
      <dgm:prSet presAssocID="{F68BCEBB-634A-40D5-93B5-8DDCABDF6A2D}" presName="hierChild5" presStyleCnt="0"/>
      <dgm:spPr/>
    </dgm:pt>
    <dgm:pt modelId="{3697B167-5D5B-470D-A6DC-6873DBEFA380}" type="pres">
      <dgm:prSet presAssocID="{17ABF920-ADC6-40ED-AE01-6A6FF6C59EA0}" presName="Name50" presStyleLbl="parChTrans1D4" presStyleIdx="2" presStyleCnt="14"/>
      <dgm:spPr/>
    </dgm:pt>
    <dgm:pt modelId="{909B1C20-894A-4A52-ADA8-51B3FF09F175}" type="pres">
      <dgm:prSet presAssocID="{EE27A3AB-6FBB-4446-88D0-F426AFB7DF9B}" presName="hierRoot2" presStyleCnt="0">
        <dgm:presLayoutVars>
          <dgm:hierBranch val="init"/>
        </dgm:presLayoutVars>
      </dgm:prSet>
      <dgm:spPr/>
    </dgm:pt>
    <dgm:pt modelId="{01756CA8-F375-4F74-AAD8-3729A7E2D851}" type="pres">
      <dgm:prSet presAssocID="{EE27A3AB-6FBB-4446-88D0-F426AFB7DF9B}" presName="rootComposite" presStyleCnt="0"/>
      <dgm:spPr/>
    </dgm:pt>
    <dgm:pt modelId="{C06AAB46-8ED5-48A0-9D15-5CBF6B021A96}" type="pres">
      <dgm:prSet presAssocID="{EE27A3AB-6FBB-4446-88D0-F426AFB7DF9B}" presName="rootText" presStyleLbl="node4" presStyleIdx="2" presStyleCnt="14">
        <dgm:presLayoutVars>
          <dgm:chPref val="3"/>
        </dgm:presLayoutVars>
      </dgm:prSet>
      <dgm:spPr/>
    </dgm:pt>
    <dgm:pt modelId="{60238CC6-A110-431C-9973-912EF003DC27}" type="pres">
      <dgm:prSet presAssocID="{EE27A3AB-6FBB-4446-88D0-F426AFB7DF9B}" presName="rootConnector" presStyleLbl="node4" presStyleIdx="2" presStyleCnt="14"/>
      <dgm:spPr/>
    </dgm:pt>
    <dgm:pt modelId="{C2E53656-AD24-41E9-A4F5-D7EC8963B88D}" type="pres">
      <dgm:prSet presAssocID="{EE27A3AB-6FBB-4446-88D0-F426AFB7DF9B}" presName="hierChild4" presStyleCnt="0"/>
      <dgm:spPr/>
    </dgm:pt>
    <dgm:pt modelId="{499B56D9-6D21-4367-8533-0C30366BC04E}" type="pres">
      <dgm:prSet presAssocID="{EE27A3AB-6FBB-4446-88D0-F426AFB7DF9B}" presName="hierChild5" presStyleCnt="0"/>
      <dgm:spPr/>
    </dgm:pt>
    <dgm:pt modelId="{B00DF2C4-9951-49A5-9EDD-8B130F684D75}" type="pres">
      <dgm:prSet presAssocID="{58C10EB0-27AE-4D5C-B097-490B6FA6AF40}" presName="Name50" presStyleLbl="parChTrans1D4" presStyleIdx="3" presStyleCnt="14"/>
      <dgm:spPr/>
    </dgm:pt>
    <dgm:pt modelId="{810A6006-0EA4-423F-B7B8-B5C0E61B7572}" type="pres">
      <dgm:prSet presAssocID="{77DFDC5D-2B58-40D7-97BE-4736F34F16B1}" presName="hierRoot2" presStyleCnt="0">
        <dgm:presLayoutVars>
          <dgm:hierBranch val="init"/>
        </dgm:presLayoutVars>
      </dgm:prSet>
      <dgm:spPr/>
    </dgm:pt>
    <dgm:pt modelId="{0E23C953-9E79-4271-8A11-461533D57580}" type="pres">
      <dgm:prSet presAssocID="{77DFDC5D-2B58-40D7-97BE-4736F34F16B1}" presName="rootComposite" presStyleCnt="0"/>
      <dgm:spPr/>
    </dgm:pt>
    <dgm:pt modelId="{EF95078F-8472-47EE-96F4-9C4A978CCECD}" type="pres">
      <dgm:prSet presAssocID="{77DFDC5D-2B58-40D7-97BE-4736F34F16B1}" presName="rootText" presStyleLbl="node4" presStyleIdx="3" presStyleCnt="14">
        <dgm:presLayoutVars>
          <dgm:chPref val="3"/>
        </dgm:presLayoutVars>
      </dgm:prSet>
      <dgm:spPr/>
    </dgm:pt>
    <dgm:pt modelId="{B4154651-4DFC-4DAF-8E89-7D9A297A23B8}" type="pres">
      <dgm:prSet presAssocID="{77DFDC5D-2B58-40D7-97BE-4736F34F16B1}" presName="rootConnector" presStyleLbl="node4" presStyleIdx="3" presStyleCnt="14"/>
      <dgm:spPr/>
    </dgm:pt>
    <dgm:pt modelId="{4E7778FC-63DA-47F4-B28D-213EDF0C6B96}" type="pres">
      <dgm:prSet presAssocID="{77DFDC5D-2B58-40D7-97BE-4736F34F16B1}" presName="hierChild4" presStyleCnt="0"/>
      <dgm:spPr/>
    </dgm:pt>
    <dgm:pt modelId="{62162A52-4F95-4C35-98BE-1CF528DA0F24}" type="pres">
      <dgm:prSet presAssocID="{77DFDC5D-2B58-40D7-97BE-4736F34F16B1}" presName="hierChild5" presStyleCnt="0"/>
      <dgm:spPr/>
    </dgm:pt>
    <dgm:pt modelId="{1F9F190D-B17C-4529-B2AC-1166A9C24A6B}" type="pres">
      <dgm:prSet presAssocID="{26DFDE23-A979-467D-880E-DFD4B0AE3625}" presName="hierChild5" presStyleCnt="0"/>
      <dgm:spPr/>
    </dgm:pt>
    <dgm:pt modelId="{B0619F34-D063-4601-BAD7-84942E814DD6}" type="pres">
      <dgm:prSet presAssocID="{6A6D3C41-D529-46BD-BE48-8CD4FDECE68A}" presName="Name35" presStyleLbl="parChTrans1D3" presStyleIdx="1" presStyleCnt="5"/>
      <dgm:spPr/>
    </dgm:pt>
    <dgm:pt modelId="{234C5F62-4CC0-4079-A796-10921ABF8475}" type="pres">
      <dgm:prSet presAssocID="{7CE68BDF-3801-43C5-8652-C877D200D5B7}" presName="hierRoot2" presStyleCnt="0">
        <dgm:presLayoutVars>
          <dgm:hierBranch val="r"/>
        </dgm:presLayoutVars>
      </dgm:prSet>
      <dgm:spPr/>
    </dgm:pt>
    <dgm:pt modelId="{EF6653FE-5693-4F5D-BE91-95BDEB568B27}" type="pres">
      <dgm:prSet presAssocID="{7CE68BDF-3801-43C5-8652-C877D200D5B7}" presName="rootComposite" presStyleCnt="0"/>
      <dgm:spPr/>
    </dgm:pt>
    <dgm:pt modelId="{C025F45F-6B39-424F-9C49-CBDD17F0EDFC}" type="pres">
      <dgm:prSet presAssocID="{7CE68BDF-3801-43C5-8652-C877D200D5B7}" presName="rootText" presStyleLbl="node3" presStyleIdx="1" presStyleCnt="5">
        <dgm:presLayoutVars>
          <dgm:chPref val="3"/>
        </dgm:presLayoutVars>
      </dgm:prSet>
      <dgm:spPr/>
    </dgm:pt>
    <dgm:pt modelId="{D339DB09-0967-446A-9FD9-73C1EB464939}" type="pres">
      <dgm:prSet presAssocID="{7CE68BDF-3801-43C5-8652-C877D200D5B7}" presName="rootConnector" presStyleLbl="node3" presStyleIdx="1" presStyleCnt="5"/>
      <dgm:spPr/>
    </dgm:pt>
    <dgm:pt modelId="{3BA38568-E613-4CBF-8DE0-3010B31AE8EB}" type="pres">
      <dgm:prSet presAssocID="{7CE68BDF-3801-43C5-8652-C877D200D5B7}" presName="hierChild4" presStyleCnt="0"/>
      <dgm:spPr/>
    </dgm:pt>
    <dgm:pt modelId="{AC35280A-378B-4BAE-8488-550FE6E1CA57}" type="pres">
      <dgm:prSet presAssocID="{B22FA9EA-6BBB-4C5F-B07C-5EB44D8E9B0B}" presName="Name50" presStyleLbl="parChTrans1D4" presStyleIdx="4" presStyleCnt="14"/>
      <dgm:spPr/>
    </dgm:pt>
    <dgm:pt modelId="{90563666-30FB-4AF4-BFA4-ED11C2E08B1D}" type="pres">
      <dgm:prSet presAssocID="{80FA96E0-BC22-4DF9-9E63-C3B716744634}" presName="hierRoot2" presStyleCnt="0">
        <dgm:presLayoutVars>
          <dgm:hierBranch val="init"/>
        </dgm:presLayoutVars>
      </dgm:prSet>
      <dgm:spPr/>
    </dgm:pt>
    <dgm:pt modelId="{FA254313-9120-467D-98A0-01E32FB7C275}" type="pres">
      <dgm:prSet presAssocID="{80FA96E0-BC22-4DF9-9E63-C3B716744634}" presName="rootComposite" presStyleCnt="0"/>
      <dgm:spPr/>
    </dgm:pt>
    <dgm:pt modelId="{58DD980D-EE5C-4E7B-9459-D6663B735FC7}" type="pres">
      <dgm:prSet presAssocID="{80FA96E0-BC22-4DF9-9E63-C3B716744634}" presName="rootText" presStyleLbl="node4" presStyleIdx="4" presStyleCnt="14">
        <dgm:presLayoutVars>
          <dgm:chPref val="3"/>
        </dgm:presLayoutVars>
      </dgm:prSet>
      <dgm:spPr/>
    </dgm:pt>
    <dgm:pt modelId="{AD4A3CCA-3A71-406D-98AC-A846251E677B}" type="pres">
      <dgm:prSet presAssocID="{80FA96E0-BC22-4DF9-9E63-C3B716744634}" presName="rootConnector" presStyleLbl="node4" presStyleIdx="4" presStyleCnt="14"/>
      <dgm:spPr/>
    </dgm:pt>
    <dgm:pt modelId="{F787865A-0F17-4C77-86C3-9092D8FA8FDD}" type="pres">
      <dgm:prSet presAssocID="{80FA96E0-BC22-4DF9-9E63-C3B716744634}" presName="hierChild4" presStyleCnt="0"/>
      <dgm:spPr/>
    </dgm:pt>
    <dgm:pt modelId="{C5AC9A7A-33A0-460D-85DF-6983BFCEE422}" type="pres">
      <dgm:prSet presAssocID="{80FA96E0-BC22-4DF9-9E63-C3B716744634}" presName="hierChild5" presStyleCnt="0"/>
      <dgm:spPr/>
    </dgm:pt>
    <dgm:pt modelId="{0EAD9A18-9C03-4423-9925-5CF00127BF55}" type="pres">
      <dgm:prSet presAssocID="{E282DEF0-F3D0-440A-A9A1-2D616E5DBC91}" presName="Name50" presStyleLbl="parChTrans1D4" presStyleIdx="5" presStyleCnt="14"/>
      <dgm:spPr/>
    </dgm:pt>
    <dgm:pt modelId="{3006BA18-B5E1-4299-9E66-5D70FBB488F6}" type="pres">
      <dgm:prSet presAssocID="{7A7F5AF7-61BC-4CDE-B690-A20B86AE1454}" presName="hierRoot2" presStyleCnt="0">
        <dgm:presLayoutVars>
          <dgm:hierBranch val="init"/>
        </dgm:presLayoutVars>
      </dgm:prSet>
      <dgm:spPr/>
    </dgm:pt>
    <dgm:pt modelId="{DAD0AA42-F430-42A4-B71A-485BBC5D6041}" type="pres">
      <dgm:prSet presAssocID="{7A7F5AF7-61BC-4CDE-B690-A20B86AE1454}" presName="rootComposite" presStyleCnt="0"/>
      <dgm:spPr/>
    </dgm:pt>
    <dgm:pt modelId="{D3514CE0-8443-4396-BE10-0DD6FCDF01BD}" type="pres">
      <dgm:prSet presAssocID="{7A7F5AF7-61BC-4CDE-B690-A20B86AE1454}" presName="rootText" presStyleLbl="node4" presStyleIdx="5" presStyleCnt="14">
        <dgm:presLayoutVars>
          <dgm:chPref val="3"/>
        </dgm:presLayoutVars>
      </dgm:prSet>
      <dgm:spPr/>
    </dgm:pt>
    <dgm:pt modelId="{05E187C1-AC24-4440-B766-99C6D73D4C46}" type="pres">
      <dgm:prSet presAssocID="{7A7F5AF7-61BC-4CDE-B690-A20B86AE1454}" presName="rootConnector" presStyleLbl="node4" presStyleIdx="5" presStyleCnt="14"/>
      <dgm:spPr/>
    </dgm:pt>
    <dgm:pt modelId="{E3B1DB5F-E974-4EE4-8EE8-0255D3BE672A}" type="pres">
      <dgm:prSet presAssocID="{7A7F5AF7-61BC-4CDE-B690-A20B86AE1454}" presName="hierChild4" presStyleCnt="0"/>
      <dgm:spPr/>
    </dgm:pt>
    <dgm:pt modelId="{8DA4B13C-D846-4F72-90BE-3ABB01D429CB}" type="pres">
      <dgm:prSet presAssocID="{7A7F5AF7-61BC-4CDE-B690-A20B86AE1454}" presName="hierChild5" presStyleCnt="0"/>
      <dgm:spPr/>
    </dgm:pt>
    <dgm:pt modelId="{5FAFFC10-A772-417E-81E5-618FFF66E270}" type="pres">
      <dgm:prSet presAssocID="{7CE68BDF-3801-43C5-8652-C877D200D5B7}" presName="hierChild5" presStyleCnt="0"/>
      <dgm:spPr/>
    </dgm:pt>
    <dgm:pt modelId="{F8AD337A-67FF-4E84-880D-FEE9D197FFEC}" type="pres">
      <dgm:prSet presAssocID="{861934FA-73AD-458C-8E56-CF8A9E7CCE46}" presName="Name35" presStyleLbl="parChTrans1D3" presStyleIdx="2" presStyleCnt="5"/>
      <dgm:spPr/>
    </dgm:pt>
    <dgm:pt modelId="{D05B8E9D-801B-4FD2-96C6-3256620F09FC}" type="pres">
      <dgm:prSet presAssocID="{B96D829C-F311-49EF-A0A6-E398916F19ED}" presName="hierRoot2" presStyleCnt="0">
        <dgm:presLayoutVars>
          <dgm:hierBranch val="init"/>
        </dgm:presLayoutVars>
      </dgm:prSet>
      <dgm:spPr/>
    </dgm:pt>
    <dgm:pt modelId="{16CAE759-C245-4AD6-BBDE-6234222696C6}" type="pres">
      <dgm:prSet presAssocID="{B96D829C-F311-49EF-A0A6-E398916F19ED}" presName="rootComposite" presStyleCnt="0"/>
      <dgm:spPr/>
    </dgm:pt>
    <dgm:pt modelId="{035005A2-28DE-4F80-B880-F907A8B71403}" type="pres">
      <dgm:prSet presAssocID="{B96D829C-F311-49EF-A0A6-E398916F19ED}" presName="rootText" presStyleLbl="node3" presStyleIdx="2" presStyleCnt="5">
        <dgm:presLayoutVars>
          <dgm:chPref val="3"/>
        </dgm:presLayoutVars>
      </dgm:prSet>
      <dgm:spPr/>
    </dgm:pt>
    <dgm:pt modelId="{16ED94C3-481E-4DFF-9E8E-A6E25AAAE7FC}" type="pres">
      <dgm:prSet presAssocID="{B96D829C-F311-49EF-A0A6-E398916F19ED}" presName="rootConnector" presStyleLbl="node3" presStyleIdx="2" presStyleCnt="5"/>
      <dgm:spPr/>
    </dgm:pt>
    <dgm:pt modelId="{E5E8FD03-BFB5-4AD5-A2CD-9FB7A0151568}" type="pres">
      <dgm:prSet presAssocID="{B96D829C-F311-49EF-A0A6-E398916F19ED}" presName="hierChild4" presStyleCnt="0"/>
      <dgm:spPr/>
    </dgm:pt>
    <dgm:pt modelId="{56F14631-EF4F-437E-8337-B91CD27B6C4B}" type="pres">
      <dgm:prSet presAssocID="{B96D829C-F311-49EF-A0A6-E398916F19ED}" presName="hierChild5" presStyleCnt="0"/>
      <dgm:spPr/>
    </dgm:pt>
    <dgm:pt modelId="{A5914150-D4C5-4F73-BBD0-76BD9590289C}" type="pres">
      <dgm:prSet presAssocID="{CDEC7377-C092-4A3B-BA14-ED5DC39EB3C2}" presName="hierChild5" presStyleCnt="0"/>
      <dgm:spPr/>
    </dgm:pt>
    <dgm:pt modelId="{C4D77BE1-63B6-4B28-93C4-C01F5503D31F}" type="pres">
      <dgm:prSet presAssocID="{D749B352-6AD8-438C-854A-36F46ECF5EB9}" presName="Name37" presStyleLbl="parChTrans1D2" presStyleIdx="1" presStyleCnt="3"/>
      <dgm:spPr/>
    </dgm:pt>
    <dgm:pt modelId="{F74F13C3-9D73-4B1C-934F-DC3B63FA78E2}" type="pres">
      <dgm:prSet presAssocID="{3D16173F-388D-417A-945B-5DCAD9958CBF}" presName="hierRoot2" presStyleCnt="0">
        <dgm:presLayoutVars>
          <dgm:hierBranch/>
        </dgm:presLayoutVars>
      </dgm:prSet>
      <dgm:spPr/>
    </dgm:pt>
    <dgm:pt modelId="{850D508B-F31D-4220-87BE-E91E49DCD3AF}" type="pres">
      <dgm:prSet presAssocID="{3D16173F-388D-417A-945B-5DCAD9958CBF}" presName="rootComposite" presStyleCnt="0"/>
      <dgm:spPr/>
    </dgm:pt>
    <dgm:pt modelId="{BD7860D6-7EA8-4F58-BA08-21BD45E0FAF7}" type="pres">
      <dgm:prSet presAssocID="{3D16173F-388D-417A-945B-5DCAD9958CBF}" presName="rootText" presStyleLbl="node2" presStyleIdx="1" presStyleCnt="3">
        <dgm:presLayoutVars>
          <dgm:chPref val="3"/>
        </dgm:presLayoutVars>
      </dgm:prSet>
      <dgm:spPr/>
    </dgm:pt>
    <dgm:pt modelId="{700870AB-E198-4436-A2CA-4772CEB106B9}" type="pres">
      <dgm:prSet presAssocID="{3D16173F-388D-417A-945B-5DCAD9958CBF}" presName="rootConnector" presStyleLbl="node2" presStyleIdx="1" presStyleCnt="3"/>
      <dgm:spPr/>
    </dgm:pt>
    <dgm:pt modelId="{4D09ECF5-DCD6-46BD-81E7-0B51124BEDF5}" type="pres">
      <dgm:prSet presAssocID="{3D16173F-388D-417A-945B-5DCAD9958CBF}" presName="hierChild4" presStyleCnt="0"/>
      <dgm:spPr/>
    </dgm:pt>
    <dgm:pt modelId="{212D8CED-6CDF-46E9-8CC0-4F0C68C68452}" type="pres">
      <dgm:prSet presAssocID="{C9177E84-1721-4823-BB70-2F8759CB875D}" presName="Name35" presStyleLbl="parChTrans1D3" presStyleIdx="3" presStyleCnt="5"/>
      <dgm:spPr/>
    </dgm:pt>
    <dgm:pt modelId="{EC61971D-10EB-4EFB-B133-1DDF284B67B3}" type="pres">
      <dgm:prSet presAssocID="{7A83B63C-DA7F-4139-851E-00DACC93B922}" presName="hierRoot2" presStyleCnt="0">
        <dgm:presLayoutVars>
          <dgm:hierBranch val="hang"/>
        </dgm:presLayoutVars>
      </dgm:prSet>
      <dgm:spPr/>
    </dgm:pt>
    <dgm:pt modelId="{F3CC83B1-2D1A-457B-926C-2434989AEDD5}" type="pres">
      <dgm:prSet presAssocID="{7A83B63C-DA7F-4139-851E-00DACC93B922}" presName="rootComposite" presStyleCnt="0"/>
      <dgm:spPr/>
    </dgm:pt>
    <dgm:pt modelId="{0BD78BB9-E1D3-47BC-AB8E-39B9E42F0E4C}" type="pres">
      <dgm:prSet presAssocID="{7A83B63C-DA7F-4139-851E-00DACC93B922}" presName="rootText" presStyleLbl="node3" presStyleIdx="3" presStyleCnt="5">
        <dgm:presLayoutVars>
          <dgm:chPref val="3"/>
        </dgm:presLayoutVars>
      </dgm:prSet>
      <dgm:spPr/>
    </dgm:pt>
    <dgm:pt modelId="{1D8D7A35-4004-498B-95F5-682FE15A58F2}" type="pres">
      <dgm:prSet presAssocID="{7A83B63C-DA7F-4139-851E-00DACC93B922}" presName="rootConnector" presStyleLbl="node3" presStyleIdx="3" presStyleCnt="5"/>
      <dgm:spPr/>
    </dgm:pt>
    <dgm:pt modelId="{89EA365E-0470-4C6D-A2AC-4BDD0ED72D91}" type="pres">
      <dgm:prSet presAssocID="{7A83B63C-DA7F-4139-851E-00DACC93B922}" presName="hierChild4" presStyleCnt="0"/>
      <dgm:spPr/>
    </dgm:pt>
    <dgm:pt modelId="{AB500276-052B-47D7-9FBF-4FFA02B49F3A}" type="pres">
      <dgm:prSet presAssocID="{B2377085-3B6B-4823-B7EB-F614CFA0C214}" presName="Name48" presStyleLbl="parChTrans1D4" presStyleIdx="6" presStyleCnt="14"/>
      <dgm:spPr/>
    </dgm:pt>
    <dgm:pt modelId="{F8E26F44-312E-43B2-A886-221FD8BF7984}" type="pres">
      <dgm:prSet presAssocID="{E203CA55-B4CC-4BCC-BADD-A3328045921E}" presName="hierRoot2" presStyleCnt="0">
        <dgm:presLayoutVars>
          <dgm:hierBranch val="init"/>
        </dgm:presLayoutVars>
      </dgm:prSet>
      <dgm:spPr/>
    </dgm:pt>
    <dgm:pt modelId="{85425BEB-BFEC-4CE2-B821-DA2CA7117C6A}" type="pres">
      <dgm:prSet presAssocID="{E203CA55-B4CC-4BCC-BADD-A3328045921E}" presName="rootComposite" presStyleCnt="0"/>
      <dgm:spPr/>
    </dgm:pt>
    <dgm:pt modelId="{4837C149-0D83-4B30-9C10-EA4B42C978A6}" type="pres">
      <dgm:prSet presAssocID="{E203CA55-B4CC-4BCC-BADD-A3328045921E}" presName="rootText" presStyleLbl="node4" presStyleIdx="6" presStyleCnt="14">
        <dgm:presLayoutVars>
          <dgm:chPref val="3"/>
        </dgm:presLayoutVars>
      </dgm:prSet>
      <dgm:spPr/>
    </dgm:pt>
    <dgm:pt modelId="{08A40082-1563-411F-82A3-13E3530C8F1F}" type="pres">
      <dgm:prSet presAssocID="{E203CA55-B4CC-4BCC-BADD-A3328045921E}" presName="rootConnector" presStyleLbl="node4" presStyleIdx="6" presStyleCnt="14"/>
      <dgm:spPr/>
    </dgm:pt>
    <dgm:pt modelId="{2B1D3EF1-3377-4CCC-9F85-DC36DD66B61C}" type="pres">
      <dgm:prSet presAssocID="{E203CA55-B4CC-4BCC-BADD-A3328045921E}" presName="hierChild4" presStyleCnt="0"/>
      <dgm:spPr/>
    </dgm:pt>
    <dgm:pt modelId="{AE4DA9A5-D61C-454E-BF93-59240FD4429A}" type="pres">
      <dgm:prSet presAssocID="{3CEFA722-DFE6-4141-B3B8-6FFE7BA502FD}" presName="Name37" presStyleLbl="parChTrans1D4" presStyleIdx="7" presStyleCnt="14"/>
      <dgm:spPr/>
    </dgm:pt>
    <dgm:pt modelId="{1F464F70-A3B7-4BED-B06D-C74943F71F89}" type="pres">
      <dgm:prSet presAssocID="{963943FE-4C8C-4ACA-B15C-E9A8A5878827}" presName="hierRoot2" presStyleCnt="0">
        <dgm:presLayoutVars>
          <dgm:hierBranch val="init"/>
        </dgm:presLayoutVars>
      </dgm:prSet>
      <dgm:spPr/>
    </dgm:pt>
    <dgm:pt modelId="{4247E2AD-A27F-41F6-8444-394DC0CDDB44}" type="pres">
      <dgm:prSet presAssocID="{963943FE-4C8C-4ACA-B15C-E9A8A5878827}" presName="rootComposite" presStyleCnt="0"/>
      <dgm:spPr/>
    </dgm:pt>
    <dgm:pt modelId="{747CBAB4-BFBF-4E50-981A-934D4C0DAAAC}" type="pres">
      <dgm:prSet presAssocID="{963943FE-4C8C-4ACA-B15C-E9A8A5878827}" presName="rootText" presStyleLbl="node4" presStyleIdx="7" presStyleCnt="14">
        <dgm:presLayoutVars>
          <dgm:chPref val="3"/>
        </dgm:presLayoutVars>
      </dgm:prSet>
      <dgm:spPr/>
    </dgm:pt>
    <dgm:pt modelId="{F153BE10-EEE2-4000-B676-02BB5CA88CD3}" type="pres">
      <dgm:prSet presAssocID="{963943FE-4C8C-4ACA-B15C-E9A8A5878827}" presName="rootConnector" presStyleLbl="node4" presStyleIdx="7" presStyleCnt="14"/>
      <dgm:spPr/>
    </dgm:pt>
    <dgm:pt modelId="{C8691E43-7650-423C-A32E-8FEC692884A5}" type="pres">
      <dgm:prSet presAssocID="{963943FE-4C8C-4ACA-B15C-E9A8A5878827}" presName="hierChild4" presStyleCnt="0"/>
      <dgm:spPr/>
    </dgm:pt>
    <dgm:pt modelId="{7C4D3371-A182-4CA4-AFB9-2238FF6D7CED}" type="pres">
      <dgm:prSet presAssocID="{963943FE-4C8C-4ACA-B15C-E9A8A5878827}" presName="hierChild5" presStyleCnt="0"/>
      <dgm:spPr/>
    </dgm:pt>
    <dgm:pt modelId="{1C098434-E3A2-4FCC-A172-4433F99FD0BF}" type="pres">
      <dgm:prSet presAssocID="{69CEE827-C70F-4568-90CC-2CBB61960D58}" presName="Name37" presStyleLbl="parChTrans1D4" presStyleIdx="8" presStyleCnt="14"/>
      <dgm:spPr/>
    </dgm:pt>
    <dgm:pt modelId="{D49BD897-465A-4746-8A40-842993628A1C}" type="pres">
      <dgm:prSet presAssocID="{3A98B645-B47D-4703-8B90-502E19B99A18}" presName="hierRoot2" presStyleCnt="0">
        <dgm:presLayoutVars>
          <dgm:hierBranch val="init"/>
        </dgm:presLayoutVars>
      </dgm:prSet>
      <dgm:spPr/>
    </dgm:pt>
    <dgm:pt modelId="{4EE60AD9-1815-4CD1-B2F8-5BE0C3692526}" type="pres">
      <dgm:prSet presAssocID="{3A98B645-B47D-4703-8B90-502E19B99A18}" presName="rootComposite" presStyleCnt="0"/>
      <dgm:spPr/>
    </dgm:pt>
    <dgm:pt modelId="{2BAF1AF5-B9D0-47EC-B5D5-0614F6B477E0}" type="pres">
      <dgm:prSet presAssocID="{3A98B645-B47D-4703-8B90-502E19B99A18}" presName="rootText" presStyleLbl="node4" presStyleIdx="8" presStyleCnt="14">
        <dgm:presLayoutVars>
          <dgm:chPref val="3"/>
        </dgm:presLayoutVars>
      </dgm:prSet>
      <dgm:spPr/>
    </dgm:pt>
    <dgm:pt modelId="{2CE8400C-19CF-4453-9199-99602DBEC454}" type="pres">
      <dgm:prSet presAssocID="{3A98B645-B47D-4703-8B90-502E19B99A18}" presName="rootConnector" presStyleLbl="node4" presStyleIdx="8" presStyleCnt="14"/>
      <dgm:spPr/>
    </dgm:pt>
    <dgm:pt modelId="{E26D148D-77B4-409F-ABE2-55FF6CD5753C}" type="pres">
      <dgm:prSet presAssocID="{3A98B645-B47D-4703-8B90-502E19B99A18}" presName="hierChild4" presStyleCnt="0"/>
      <dgm:spPr/>
    </dgm:pt>
    <dgm:pt modelId="{103790B9-2DE0-4C44-8C4B-990C1D78227C}" type="pres">
      <dgm:prSet presAssocID="{3A98B645-B47D-4703-8B90-502E19B99A18}" presName="hierChild5" presStyleCnt="0"/>
      <dgm:spPr/>
    </dgm:pt>
    <dgm:pt modelId="{A074B977-7B1B-4024-BFA8-F10AEABDD11C}" type="pres">
      <dgm:prSet presAssocID="{82C819C4-0D6C-4C90-BE8F-0D299781649D}" presName="Name37" presStyleLbl="parChTrans1D4" presStyleIdx="9" presStyleCnt="14"/>
      <dgm:spPr/>
    </dgm:pt>
    <dgm:pt modelId="{43CDD4C9-5237-435E-9831-CAD0349C7C1A}" type="pres">
      <dgm:prSet presAssocID="{2EF6F257-F880-4ABF-BACD-074D214DBC01}" presName="hierRoot2" presStyleCnt="0">
        <dgm:presLayoutVars>
          <dgm:hierBranch val="init"/>
        </dgm:presLayoutVars>
      </dgm:prSet>
      <dgm:spPr/>
    </dgm:pt>
    <dgm:pt modelId="{6D9AA679-D0CB-495D-8231-97763B298C05}" type="pres">
      <dgm:prSet presAssocID="{2EF6F257-F880-4ABF-BACD-074D214DBC01}" presName="rootComposite" presStyleCnt="0"/>
      <dgm:spPr/>
    </dgm:pt>
    <dgm:pt modelId="{4648BE79-CD49-4ED6-A8EE-51BFCDC15EDD}" type="pres">
      <dgm:prSet presAssocID="{2EF6F257-F880-4ABF-BACD-074D214DBC01}" presName="rootText" presStyleLbl="node4" presStyleIdx="9" presStyleCnt="14">
        <dgm:presLayoutVars>
          <dgm:chPref val="3"/>
        </dgm:presLayoutVars>
      </dgm:prSet>
      <dgm:spPr/>
    </dgm:pt>
    <dgm:pt modelId="{56DC9339-6CD6-48D2-B1D3-FD9129AB8036}" type="pres">
      <dgm:prSet presAssocID="{2EF6F257-F880-4ABF-BACD-074D214DBC01}" presName="rootConnector" presStyleLbl="node4" presStyleIdx="9" presStyleCnt="14"/>
      <dgm:spPr/>
    </dgm:pt>
    <dgm:pt modelId="{DA757A46-D0FA-4E6B-9960-52A2C195A903}" type="pres">
      <dgm:prSet presAssocID="{2EF6F257-F880-4ABF-BACD-074D214DBC01}" presName="hierChild4" presStyleCnt="0"/>
      <dgm:spPr/>
    </dgm:pt>
    <dgm:pt modelId="{E7DF0E87-194D-4029-9874-88BD3B6732F2}" type="pres">
      <dgm:prSet presAssocID="{2EF6F257-F880-4ABF-BACD-074D214DBC01}" presName="hierChild5" presStyleCnt="0"/>
      <dgm:spPr/>
    </dgm:pt>
    <dgm:pt modelId="{45DCB143-83D7-4BD9-9C06-DF21EE95AEB7}" type="pres">
      <dgm:prSet presAssocID="{E203CA55-B4CC-4BCC-BADD-A3328045921E}" presName="hierChild5" presStyleCnt="0"/>
      <dgm:spPr/>
    </dgm:pt>
    <dgm:pt modelId="{D3D41B04-E676-448C-ABE6-A44841C88F0C}" type="pres">
      <dgm:prSet presAssocID="{B900B1E2-D4A1-432D-A387-89F7D178DD59}" presName="Name48" presStyleLbl="parChTrans1D4" presStyleIdx="10" presStyleCnt="14"/>
      <dgm:spPr/>
    </dgm:pt>
    <dgm:pt modelId="{3DFC3B18-A19D-4710-9997-71C7B0AF45AA}" type="pres">
      <dgm:prSet presAssocID="{CB4775D2-BA0F-49F7-A25C-32E4E5B7265E}" presName="hierRoot2" presStyleCnt="0">
        <dgm:presLayoutVars>
          <dgm:hierBranch val="init"/>
        </dgm:presLayoutVars>
      </dgm:prSet>
      <dgm:spPr/>
    </dgm:pt>
    <dgm:pt modelId="{AAD2D6DB-A110-447B-9CBE-84EE8658593D}" type="pres">
      <dgm:prSet presAssocID="{CB4775D2-BA0F-49F7-A25C-32E4E5B7265E}" presName="rootComposite" presStyleCnt="0"/>
      <dgm:spPr/>
    </dgm:pt>
    <dgm:pt modelId="{4DB096DF-2C42-4617-B474-F030787E1863}" type="pres">
      <dgm:prSet presAssocID="{CB4775D2-BA0F-49F7-A25C-32E4E5B7265E}" presName="rootText" presStyleLbl="node4" presStyleIdx="10" presStyleCnt="14">
        <dgm:presLayoutVars>
          <dgm:chPref val="3"/>
        </dgm:presLayoutVars>
      </dgm:prSet>
      <dgm:spPr/>
    </dgm:pt>
    <dgm:pt modelId="{10BA1281-8520-4BF6-A1AE-F8A155B30674}" type="pres">
      <dgm:prSet presAssocID="{CB4775D2-BA0F-49F7-A25C-32E4E5B7265E}" presName="rootConnector" presStyleLbl="node4" presStyleIdx="10" presStyleCnt="14"/>
      <dgm:spPr/>
    </dgm:pt>
    <dgm:pt modelId="{B20AADE3-787F-4453-8506-A74503BE380C}" type="pres">
      <dgm:prSet presAssocID="{CB4775D2-BA0F-49F7-A25C-32E4E5B7265E}" presName="hierChild4" presStyleCnt="0"/>
      <dgm:spPr/>
    </dgm:pt>
    <dgm:pt modelId="{04CB4124-FE41-466C-820A-B38168B36598}" type="pres">
      <dgm:prSet presAssocID="{CB4775D2-BA0F-49F7-A25C-32E4E5B7265E}" presName="hierChild5" presStyleCnt="0"/>
      <dgm:spPr/>
    </dgm:pt>
    <dgm:pt modelId="{CE5009AA-5319-492B-A855-A37D29597147}" type="pres">
      <dgm:prSet presAssocID="{7A83B63C-DA7F-4139-851E-00DACC93B922}" presName="hierChild5" presStyleCnt="0"/>
      <dgm:spPr/>
    </dgm:pt>
    <dgm:pt modelId="{D5FFF6A3-289F-46A8-9239-B398AA2AFC7C}" type="pres">
      <dgm:prSet presAssocID="{47DAB65F-D339-4E48-AE17-D00D081D6330}" presName="Name35" presStyleLbl="parChTrans1D3" presStyleIdx="4" presStyleCnt="5"/>
      <dgm:spPr/>
    </dgm:pt>
    <dgm:pt modelId="{54BEC0BC-2E67-419C-8436-420713DAABC0}" type="pres">
      <dgm:prSet presAssocID="{2CD1B67A-2222-4A98-AA6F-2408DF2743B0}" presName="hierRoot2" presStyleCnt="0">
        <dgm:presLayoutVars>
          <dgm:hierBranch val="r"/>
        </dgm:presLayoutVars>
      </dgm:prSet>
      <dgm:spPr/>
    </dgm:pt>
    <dgm:pt modelId="{C2E66BB2-45FE-44CF-81FE-982255FE04CE}" type="pres">
      <dgm:prSet presAssocID="{2CD1B67A-2222-4A98-AA6F-2408DF2743B0}" presName="rootComposite" presStyleCnt="0"/>
      <dgm:spPr/>
    </dgm:pt>
    <dgm:pt modelId="{3EA962E7-E686-4FCF-A5ED-7035438869A8}" type="pres">
      <dgm:prSet presAssocID="{2CD1B67A-2222-4A98-AA6F-2408DF2743B0}" presName="rootText" presStyleLbl="node3" presStyleIdx="4" presStyleCnt="5">
        <dgm:presLayoutVars>
          <dgm:chPref val="3"/>
        </dgm:presLayoutVars>
      </dgm:prSet>
      <dgm:spPr/>
    </dgm:pt>
    <dgm:pt modelId="{E943C3E9-336F-4453-B735-3227D8465D23}" type="pres">
      <dgm:prSet presAssocID="{2CD1B67A-2222-4A98-AA6F-2408DF2743B0}" presName="rootConnector" presStyleLbl="node3" presStyleIdx="4" presStyleCnt="5"/>
      <dgm:spPr/>
    </dgm:pt>
    <dgm:pt modelId="{D7535EA9-1BB2-4616-B22F-FE0B02DA2C10}" type="pres">
      <dgm:prSet presAssocID="{2CD1B67A-2222-4A98-AA6F-2408DF2743B0}" presName="hierChild4" presStyleCnt="0"/>
      <dgm:spPr/>
    </dgm:pt>
    <dgm:pt modelId="{AEC96432-BEA0-4804-8CC6-6D4B9F25A05D}" type="pres">
      <dgm:prSet presAssocID="{F08E7822-0DB3-47EC-A482-16D31035E71C}" presName="Name50" presStyleLbl="parChTrans1D4" presStyleIdx="11" presStyleCnt="14"/>
      <dgm:spPr/>
    </dgm:pt>
    <dgm:pt modelId="{CB4B1603-2C38-4DBB-8732-F47D4C9B7E31}" type="pres">
      <dgm:prSet presAssocID="{033910EF-D191-4694-BFF7-C66013B26F4A}" presName="hierRoot2" presStyleCnt="0">
        <dgm:presLayoutVars>
          <dgm:hierBranch val="init"/>
        </dgm:presLayoutVars>
      </dgm:prSet>
      <dgm:spPr/>
    </dgm:pt>
    <dgm:pt modelId="{94767B10-F2B4-40DC-8E60-7DC6F2563B66}" type="pres">
      <dgm:prSet presAssocID="{033910EF-D191-4694-BFF7-C66013B26F4A}" presName="rootComposite" presStyleCnt="0"/>
      <dgm:spPr/>
    </dgm:pt>
    <dgm:pt modelId="{627FE620-8BB6-4340-B0F9-DAD33865792E}" type="pres">
      <dgm:prSet presAssocID="{033910EF-D191-4694-BFF7-C66013B26F4A}" presName="rootText" presStyleLbl="node4" presStyleIdx="11" presStyleCnt="14">
        <dgm:presLayoutVars>
          <dgm:chPref val="3"/>
        </dgm:presLayoutVars>
      </dgm:prSet>
      <dgm:spPr/>
    </dgm:pt>
    <dgm:pt modelId="{0CDE9590-A307-46A7-84C7-06A0A0D0EAFD}" type="pres">
      <dgm:prSet presAssocID="{033910EF-D191-4694-BFF7-C66013B26F4A}" presName="rootConnector" presStyleLbl="node4" presStyleIdx="11" presStyleCnt="14"/>
      <dgm:spPr/>
    </dgm:pt>
    <dgm:pt modelId="{1F7717D7-398D-43D1-8AF7-C1CD47A945A5}" type="pres">
      <dgm:prSet presAssocID="{033910EF-D191-4694-BFF7-C66013B26F4A}" presName="hierChild4" presStyleCnt="0"/>
      <dgm:spPr/>
    </dgm:pt>
    <dgm:pt modelId="{65ECD310-8342-40C6-BD73-507214B57FE1}" type="pres">
      <dgm:prSet presAssocID="{033910EF-D191-4694-BFF7-C66013B26F4A}" presName="hierChild5" presStyleCnt="0"/>
      <dgm:spPr/>
    </dgm:pt>
    <dgm:pt modelId="{B03AD647-DCA9-4A8A-BA2A-706CC7A198BF}" type="pres">
      <dgm:prSet presAssocID="{F05ADE0E-F01B-4D20-B46E-64422BDCBC03}" presName="Name50" presStyleLbl="parChTrans1D4" presStyleIdx="12" presStyleCnt="14"/>
      <dgm:spPr/>
    </dgm:pt>
    <dgm:pt modelId="{311EFB68-E92E-429F-906D-B0496D481129}" type="pres">
      <dgm:prSet presAssocID="{CB137A05-601D-412B-9BFA-E08DF5697176}" presName="hierRoot2" presStyleCnt="0">
        <dgm:presLayoutVars>
          <dgm:hierBranch val="init"/>
        </dgm:presLayoutVars>
      </dgm:prSet>
      <dgm:spPr/>
    </dgm:pt>
    <dgm:pt modelId="{4C41C29D-766D-4D66-ACFD-55214A8B8C35}" type="pres">
      <dgm:prSet presAssocID="{CB137A05-601D-412B-9BFA-E08DF5697176}" presName="rootComposite" presStyleCnt="0"/>
      <dgm:spPr/>
    </dgm:pt>
    <dgm:pt modelId="{207AFD6C-619C-4AAB-823C-154B30B0C941}" type="pres">
      <dgm:prSet presAssocID="{CB137A05-601D-412B-9BFA-E08DF5697176}" presName="rootText" presStyleLbl="node4" presStyleIdx="12" presStyleCnt="14">
        <dgm:presLayoutVars>
          <dgm:chPref val="3"/>
        </dgm:presLayoutVars>
      </dgm:prSet>
      <dgm:spPr/>
    </dgm:pt>
    <dgm:pt modelId="{3B8FCCD7-4ECC-479F-9F7C-7A8A210EFE23}" type="pres">
      <dgm:prSet presAssocID="{CB137A05-601D-412B-9BFA-E08DF5697176}" presName="rootConnector" presStyleLbl="node4" presStyleIdx="12" presStyleCnt="14"/>
      <dgm:spPr/>
    </dgm:pt>
    <dgm:pt modelId="{9B86655D-B084-4D4B-BC30-1DAEE66EDDCF}" type="pres">
      <dgm:prSet presAssocID="{CB137A05-601D-412B-9BFA-E08DF5697176}" presName="hierChild4" presStyleCnt="0"/>
      <dgm:spPr/>
    </dgm:pt>
    <dgm:pt modelId="{4506D3A1-E32E-4D74-B750-B8356F77051A}" type="pres">
      <dgm:prSet presAssocID="{CB137A05-601D-412B-9BFA-E08DF5697176}" presName="hierChild5" presStyleCnt="0"/>
      <dgm:spPr/>
    </dgm:pt>
    <dgm:pt modelId="{E324BA33-05E3-4A3B-A957-17248AD62079}" type="pres">
      <dgm:prSet presAssocID="{B27B92AF-0D70-4852-A742-590D2692792A}" presName="Name50" presStyleLbl="parChTrans1D4" presStyleIdx="13" presStyleCnt="14"/>
      <dgm:spPr/>
    </dgm:pt>
    <dgm:pt modelId="{3355B5AB-75B4-4B39-A96A-F9A04A73044A}" type="pres">
      <dgm:prSet presAssocID="{78F7C148-9F2E-4FF0-B680-2B9BD4399FCC}" presName="hierRoot2" presStyleCnt="0">
        <dgm:presLayoutVars>
          <dgm:hierBranch val="init"/>
        </dgm:presLayoutVars>
      </dgm:prSet>
      <dgm:spPr/>
    </dgm:pt>
    <dgm:pt modelId="{7152DCE6-A943-4121-B74F-ADF32CCD3843}" type="pres">
      <dgm:prSet presAssocID="{78F7C148-9F2E-4FF0-B680-2B9BD4399FCC}" presName="rootComposite" presStyleCnt="0"/>
      <dgm:spPr/>
    </dgm:pt>
    <dgm:pt modelId="{84F285BA-D70C-4624-A937-BB7B66C46BB7}" type="pres">
      <dgm:prSet presAssocID="{78F7C148-9F2E-4FF0-B680-2B9BD4399FCC}" presName="rootText" presStyleLbl="node4" presStyleIdx="13" presStyleCnt="14">
        <dgm:presLayoutVars>
          <dgm:chPref val="3"/>
        </dgm:presLayoutVars>
      </dgm:prSet>
      <dgm:spPr/>
    </dgm:pt>
    <dgm:pt modelId="{A1904304-8547-42CD-94EC-CCCE654F4066}" type="pres">
      <dgm:prSet presAssocID="{78F7C148-9F2E-4FF0-B680-2B9BD4399FCC}" presName="rootConnector" presStyleLbl="node4" presStyleIdx="13" presStyleCnt="14"/>
      <dgm:spPr/>
    </dgm:pt>
    <dgm:pt modelId="{701E5652-B6F5-4F81-9FC4-FAB708600216}" type="pres">
      <dgm:prSet presAssocID="{78F7C148-9F2E-4FF0-B680-2B9BD4399FCC}" presName="hierChild4" presStyleCnt="0"/>
      <dgm:spPr/>
    </dgm:pt>
    <dgm:pt modelId="{E78C904C-7DFA-4D7D-85E4-860CC4766764}" type="pres">
      <dgm:prSet presAssocID="{78F7C148-9F2E-4FF0-B680-2B9BD4399FCC}" presName="hierChild5" presStyleCnt="0"/>
      <dgm:spPr/>
    </dgm:pt>
    <dgm:pt modelId="{4AB62F35-7784-41E4-905A-1EFE31A48A78}" type="pres">
      <dgm:prSet presAssocID="{2CD1B67A-2222-4A98-AA6F-2408DF2743B0}" presName="hierChild5" presStyleCnt="0"/>
      <dgm:spPr/>
    </dgm:pt>
    <dgm:pt modelId="{7C29152A-40E9-4990-A04E-5EB43D6100E6}" type="pres">
      <dgm:prSet presAssocID="{3D16173F-388D-417A-945B-5DCAD9958CBF}" presName="hierChild5" presStyleCnt="0"/>
      <dgm:spPr/>
    </dgm:pt>
    <dgm:pt modelId="{08E1B36D-CDA3-4A6E-AA97-71101109BAA5}" type="pres">
      <dgm:prSet presAssocID="{5DDC54C7-1940-44FC-B5A0-5C4E9CE25AEA}" presName="Name37" presStyleLbl="parChTrans1D2" presStyleIdx="2" presStyleCnt="3"/>
      <dgm:spPr/>
    </dgm:pt>
    <dgm:pt modelId="{45280BD9-C957-43B6-A1AF-952C86E7F1CE}" type="pres">
      <dgm:prSet presAssocID="{9E006301-033A-4294-A4BE-A02A662121FF}" presName="hierRoot2" presStyleCnt="0">
        <dgm:presLayoutVars>
          <dgm:hierBranch val="init"/>
        </dgm:presLayoutVars>
      </dgm:prSet>
      <dgm:spPr/>
    </dgm:pt>
    <dgm:pt modelId="{FAEF46A5-810B-49AC-9B0A-E04BBF785D00}" type="pres">
      <dgm:prSet presAssocID="{9E006301-033A-4294-A4BE-A02A662121FF}" presName="rootComposite" presStyleCnt="0"/>
      <dgm:spPr/>
    </dgm:pt>
    <dgm:pt modelId="{4E471A60-0F42-4378-96CD-DBFFDBC3E7F5}" type="pres">
      <dgm:prSet presAssocID="{9E006301-033A-4294-A4BE-A02A662121FF}" presName="rootText" presStyleLbl="node2" presStyleIdx="2" presStyleCnt="3">
        <dgm:presLayoutVars>
          <dgm:chPref val="3"/>
        </dgm:presLayoutVars>
      </dgm:prSet>
      <dgm:spPr/>
    </dgm:pt>
    <dgm:pt modelId="{BDCC40F6-1F57-4FE1-93B1-B587A8F01750}" type="pres">
      <dgm:prSet presAssocID="{9E006301-033A-4294-A4BE-A02A662121FF}" presName="rootConnector" presStyleLbl="node2" presStyleIdx="2" presStyleCnt="3"/>
      <dgm:spPr/>
    </dgm:pt>
    <dgm:pt modelId="{B19CEAAC-54FD-48B3-82E2-8148758AA2FF}" type="pres">
      <dgm:prSet presAssocID="{9E006301-033A-4294-A4BE-A02A662121FF}" presName="hierChild4" presStyleCnt="0"/>
      <dgm:spPr/>
    </dgm:pt>
    <dgm:pt modelId="{A76D6060-91B8-46A0-9AE9-386A483A4C19}" type="pres">
      <dgm:prSet presAssocID="{9E006301-033A-4294-A4BE-A02A662121FF}" presName="hierChild5" presStyleCnt="0"/>
      <dgm:spPr/>
    </dgm:pt>
    <dgm:pt modelId="{8522C50F-1A47-4520-84A7-99ED50CF1480}" type="pres">
      <dgm:prSet presAssocID="{F512CF7E-3FF6-43D3-AE7B-2DE4C8619DB8}" presName="hierChild3" presStyleCnt="0"/>
      <dgm:spPr/>
    </dgm:pt>
  </dgm:ptLst>
  <dgm:cxnLst>
    <dgm:cxn modelId="{0430B101-5DA1-47D8-B953-06AC4EF47C23}" type="presOf" srcId="{B27B92AF-0D70-4852-A742-590D2692792A}" destId="{E324BA33-05E3-4A3B-A957-17248AD62079}" srcOrd="0" destOrd="0" presId="urn:microsoft.com/office/officeart/2005/8/layout/orgChart1"/>
    <dgm:cxn modelId="{41B90C07-A548-40EC-911E-B741D590A1A7}" type="presOf" srcId="{5DDC54C7-1940-44FC-B5A0-5C4E9CE25AEA}" destId="{08E1B36D-CDA3-4A6E-AA97-71101109BAA5}" srcOrd="0" destOrd="0" presId="urn:microsoft.com/office/officeart/2005/8/layout/orgChart1"/>
    <dgm:cxn modelId="{E119BC07-74E7-44E0-9E2B-975940BFA8BC}" type="presOf" srcId="{17ABF920-ADC6-40ED-AE01-6A6FF6C59EA0}" destId="{3697B167-5D5B-470D-A6DC-6873DBEFA380}" srcOrd="0" destOrd="0" presId="urn:microsoft.com/office/officeart/2005/8/layout/orgChart1"/>
    <dgm:cxn modelId="{325D230A-842C-4CBB-80CD-54A92754321D}" type="presOf" srcId="{861934FA-73AD-458C-8E56-CF8A9E7CCE46}" destId="{F8AD337A-67FF-4E84-880D-FEE9D197FFEC}" srcOrd="0" destOrd="0" presId="urn:microsoft.com/office/officeart/2005/8/layout/orgChart1"/>
    <dgm:cxn modelId="{B050030D-95D7-4C9E-83D1-AD8138525A33}" srcId="{F512CF7E-3FF6-43D3-AE7B-2DE4C8619DB8}" destId="{9E006301-033A-4294-A4BE-A02A662121FF}" srcOrd="2" destOrd="0" parTransId="{5DDC54C7-1940-44FC-B5A0-5C4E9CE25AEA}" sibTransId="{36DD48C2-6086-414F-8661-7007AF64D09D}"/>
    <dgm:cxn modelId="{D5106C0D-86B7-4F77-9DDD-6C9C3E7AAA04}" type="presOf" srcId="{033910EF-D191-4694-BFF7-C66013B26F4A}" destId="{627FE620-8BB6-4340-B0F9-DAD33865792E}" srcOrd="0" destOrd="0" presId="urn:microsoft.com/office/officeart/2005/8/layout/orgChart1"/>
    <dgm:cxn modelId="{41470510-0803-47B1-ABF5-E3FFD3647D07}" type="presOf" srcId="{CDEC7377-C092-4A3B-BA14-ED5DC39EB3C2}" destId="{40FB3B06-688E-4405-8B83-A0FBB7054C49}" srcOrd="0" destOrd="0" presId="urn:microsoft.com/office/officeart/2005/8/layout/orgChart1"/>
    <dgm:cxn modelId="{6406BF10-ED21-4391-86E3-56153205014B}" type="presOf" srcId="{26DFDE23-A979-467D-880E-DFD4B0AE3625}" destId="{A93BD3B4-2E12-42B3-B6DD-51927AEFAB9E}" srcOrd="1" destOrd="0" presId="urn:microsoft.com/office/officeart/2005/8/layout/orgChart1"/>
    <dgm:cxn modelId="{AE500916-06BF-433C-B5C3-4BD618E195CF}" srcId="{F512CF7E-3FF6-43D3-AE7B-2DE4C8619DB8}" destId="{3D16173F-388D-417A-945B-5DCAD9958CBF}" srcOrd="1" destOrd="0" parTransId="{D749B352-6AD8-438C-854A-36F46ECF5EB9}" sibTransId="{6FEEB75E-7DD2-4AD7-BB87-1651A92482D1}"/>
    <dgm:cxn modelId="{1A595B17-293F-48FA-B15A-C034A6F09855}" type="presOf" srcId="{E282DEF0-F3D0-440A-A9A1-2D616E5DBC91}" destId="{0EAD9A18-9C03-4423-9925-5CF00127BF55}" srcOrd="0" destOrd="0" presId="urn:microsoft.com/office/officeart/2005/8/layout/orgChart1"/>
    <dgm:cxn modelId="{E9A03318-4EA8-4757-A6AC-9FA3DD560AD2}" type="presOf" srcId="{78F7C148-9F2E-4FF0-B680-2B9BD4399FCC}" destId="{A1904304-8547-42CD-94EC-CCCE654F4066}" srcOrd="1" destOrd="0" presId="urn:microsoft.com/office/officeart/2005/8/layout/orgChart1"/>
    <dgm:cxn modelId="{5E74E920-29F8-453D-B2FB-82A530D7BBA7}" type="presOf" srcId="{3D16173F-388D-417A-945B-5DCAD9958CBF}" destId="{BD7860D6-7EA8-4F58-BA08-21BD45E0FAF7}" srcOrd="0" destOrd="0" presId="urn:microsoft.com/office/officeart/2005/8/layout/orgChart1"/>
    <dgm:cxn modelId="{69465D23-1A1E-47FE-9BEC-1F948152CA2F}" type="presOf" srcId="{47DAB65F-D339-4E48-AE17-D00D081D6330}" destId="{D5FFF6A3-289F-46A8-9239-B398AA2AFC7C}" srcOrd="0" destOrd="0" presId="urn:microsoft.com/office/officeart/2005/8/layout/orgChart1"/>
    <dgm:cxn modelId="{44082E2D-7CA5-48FB-AF91-3AD8DFEC0438}" type="presOf" srcId="{B81EDACB-7FF1-4E6B-93D6-DA95D4DFAD17}" destId="{6C97F07F-1429-4AF4-93C4-84E77947814E}" srcOrd="0" destOrd="0" presId="urn:microsoft.com/office/officeart/2005/8/layout/orgChart1"/>
    <dgm:cxn modelId="{71A36F30-5F15-4077-9AA7-DBAED8AE9085}" type="presOf" srcId="{69CEE827-C70F-4568-90CC-2CBB61960D58}" destId="{1C098434-E3A2-4FCC-A172-4433F99FD0BF}" srcOrd="0" destOrd="0" presId="urn:microsoft.com/office/officeart/2005/8/layout/orgChart1"/>
    <dgm:cxn modelId="{07068D30-1C61-418E-A620-A221FE2B715D}" srcId="{26DFDE23-A979-467D-880E-DFD4B0AE3625}" destId="{77DFDC5D-2B58-40D7-97BE-4736F34F16B1}" srcOrd="3" destOrd="0" parTransId="{58C10EB0-27AE-4D5C-B097-490B6FA6AF40}" sibTransId="{370703C7-EF71-4CD4-B862-C3F0B88885DE}"/>
    <dgm:cxn modelId="{36CE3631-4B2E-433D-93CF-15C790754C26}" type="presOf" srcId="{F05ADE0E-F01B-4D20-B46E-64422BDCBC03}" destId="{B03AD647-DCA9-4A8A-BA2A-706CC7A198BF}" srcOrd="0" destOrd="0" presId="urn:microsoft.com/office/officeart/2005/8/layout/orgChart1"/>
    <dgm:cxn modelId="{A988F637-E5FA-4F69-914C-D27576D81A29}" type="presOf" srcId="{0F4BA270-BBC7-41C6-9E74-E4101708DCE6}" destId="{B9D53107-7E18-4E9C-8D4B-563D18B4B829}" srcOrd="0" destOrd="0" presId="urn:microsoft.com/office/officeart/2005/8/layout/orgChart1"/>
    <dgm:cxn modelId="{B18A1E38-115E-4E60-8154-237E886949D9}" srcId="{CDEC7377-C092-4A3B-BA14-ED5DC39EB3C2}" destId="{7CE68BDF-3801-43C5-8652-C877D200D5B7}" srcOrd="1" destOrd="0" parTransId="{6A6D3C41-D529-46BD-BE48-8CD4FDECE68A}" sibTransId="{122FD835-A4ED-429D-942B-2CD55DB04E88}"/>
    <dgm:cxn modelId="{99526639-13AB-461F-8F0F-D4776834DCD1}" srcId="{26DFDE23-A979-467D-880E-DFD4B0AE3625}" destId="{EE27A3AB-6FBB-4446-88D0-F426AFB7DF9B}" srcOrd="2" destOrd="0" parTransId="{17ABF920-ADC6-40ED-AE01-6A6FF6C59EA0}" sibTransId="{0987A7BF-FB9E-427B-92F8-8290AB6F9B42}"/>
    <dgm:cxn modelId="{C437723A-EB7D-42D9-A07B-0FAD9D9CAFCF}" type="presOf" srcId="{3CEFA722-DFE6-4141-B3B8-6FFE7BA502FD}" destId="{AE4DA9A5-D61C-454E-BF93-59240FD4429A}" srcOrd="0" destOrd="0" presId="urn:microsoft.com/office/officeart/2005/8/layout/orgChart1"/>
    <dgm:cxn modelId="{B11B1C3B-0409-4A60-8A3C-38A74CD04139}" srcId="{CDEC7377-C092-4A3B-BA14-ED5DC39EB3C2}" destId="{26DFDE23-A979-467D-880E-DFD4B0AE3625}" srcOrd="0" destOrd="0" parTransId="{FB7F0C3D-3F7C-4596-A4F7-7F511A119C7B}" sibTransId="{DB51E0DD-DC2E-4E6B-8F80-8183818CB689}"/>
    <dgm:cxn modelId="{9F33C33B-076C-426B-8506-0FD108C28185}" srcId="{F512CF7E-3FF6-43D3-AE7B-2DE4C8619DB8}" destId="{CDEC7377-C092-4A3B-BA14-ED5DC39EB3C2}" srcOrd="0" destOrd="0" parTransId="{0F4BA270-BBC7-41C6-9E74-E4101708DCE6}" sibTransId="{C42ED8C2-AF40-4739-8D1F-A579534D8EDE}"/>
    <dgm:cxn modelId="{FEC4293E-D5FC-4903-9E87-56D1DCD99CA8}" type="presOf" srcId="{80FA96E0-BC22-4DF9-9E63-C3B716744634}" destId="{58DD980D-EE5C-4E7B-9459-D6663B735FC7}" srcOrd="0" destOrd="0" presId="urn:microsoft.com/office/officeart/2005/8/layout/orgChart1"/>
    <dgm:cxn modelId="{2083DB3F-0441-4D5B-98C7-C3F2E7E1D416}" type="presOf" srcId="{FB7F0C3D-3F7C-4596-A4F7-7F511A119C7B}" destId="{53DAC02D-2A4E-40A4-9C05-91261DCEAEC3}" srcOrd="0" destOrd="0" presId="urn:microsoft.com/office/officeart/2005/8/layout/orgChart1"/>
    <dgm:cxn modelId="{FBE94B40-12C1-4E64-A0C4-09A401EF2992}" type="presOf" srcId="{EE27A3AB-6FBB-4446-88D0-F426AFB7DF9B}" destId="{60238CC6-A110-431C-9973-912EF003DC27}" srcOrd="1" destOrd="0" presId="urn:microsoft.com/office/officeart/2005/8/layout/orgChart1"/>
    <dgm:cxn modelId="{EB4C855B-9AA4-4F9A-AD5E-1FDEE7BCDCCB}" type="presOf" srcId="{7CE68BDF-3801-43C5-8652-C877D200D5B7}" destId="{D339DB09-0967-446A-9FD9-73C1EB464939}" srcOrd="1" destOrd="0" presId="urn:microsoft.com/office/officeart/2005/8/layout/orgChart1"/>
    <dgm:cxn modelId="{FC7B5C41-4089-40D1-B82F-BF6AFEE081DB}" type="presOf" srcId="{B2377085-3B6B-4823-B7EB-F614CFA0C214}" destId="{AB500276-052B-47D7-9FBF-4FFA02B49F3A}" srcOrd="0" destOrd="0" presId="urn:microsoft.com/office/officeart/2005/8/layout/orgChart1"/>
    <dgm:cxn modelId="{FD05A262-E118-4197-A484-0CC3E2E2E4F2}" type="presOf" srcId="{2EF6F257-F880-4ABF-BACD-074D214DBC01}" destId="{56DC9339-6CD6-48D2-B1D3-FD9129AB8036}" srcOrd="1" destOrd="0" presId="urn:microsoft.com/office/officeart/2005/8/layout/orgChart1"/>
    <dgm:cxn modelId="{BD9F0665-C712-4B79-8FA1-5ECFDC9755AA}" srcId="{E203CA55-B4CC-4BCC-BADD-A3328045921E}" destId="{2EF6F257-F880-4ABF-BACD-074D214DBC01}" srcOrd="2" destOrd="0" parTransId="{82C819C4-0D6C-4C90-BE8F-0D299781649D}" sibTransId="{0C9AC91C-97E2-410B-A88D-489DC1001B43}"/>
    <dgm:cxn modelId="{C2D46D66-0977-4915-B8CD-727E5E00C628}" type="presOf" srcId="{82C819C4-0D6C-4C90-BE8F-0D299781649D}" destId="{A074B977-7B1B-4024-BFA8-F10AEABDD11C}" srcOrd="0" destOrd="0" presId="urn:microsoft.com/office/officeart/2005/8/layout/orgChart1"/>
    <dgm:cxn modelId="{3E0E5666-5FB3-423E-AC0D-3F7FA0C3A551}" srcId="{2CD1B67A-2222-4A98-AA6F-2408DF2743B0}" destId="{033910EF-D191-4694-BFF7-C66013B26F4A}" srcOrd="0" destOrd="0" parTransId="{F08E7822-0DB3-47EC-A482-16D31035E71C}" sibTransId="{017B523C-A26E-4F8A-9586-24D3E4A4A0CF}"/>
    <dgm:cxn modelId="{F5B35C68-A9B4-4B84-B436-D4EB7F817D0F}" srcId="{E203CA55-B4CC-4BCC-BADD-A3328045921E}" destId="{3A98B645-B47D-4703-8B90-502E19B99A18}" srcOrd="1" destOrd="0" parTransId="{69CEE827-C70F-4568-90CC-2CBB61960D58}" sibTransId="{26DCE1F8-DEA5-429A-A8EC-23C09DF4FCF0}"/>
    <dgm:cxn modelId="{38E26D4A-1D8F-45E5-8F8F-89AA73DDFA00}" type="presOf" srcId="{033910EF-D191-4694-BFF7-C66013B26F4A}" destId="{0CDE9590-A307-46A7-84C7-06A0A0D0EAFD}" srcOrd="1" destOrd="0" presId="urn:microsoft.com/office/officeart/2005/8/layout/orgChart1"/>
    <dgm:cxn modelId="{9045D64B-2675-4E7B-B9EC-5C11E34CF979}" srcId="{2CD1B67A-2222-4A98-AA6F-2408DF2743B0}" destId="{78F7C148-9F2E-4FF0-B680-2B9BD4399FCC}" srcOrd="2" destOrd="0" parTransId="{B27B92AF-0D70-4852-A742-590D2692792A}" sibTransId="{B9EBC7F4-7407-4E5E-A0DD-1ACE3F466401}"/>
    <dgm:cxn modelId="{4E8D444F-BA3B-487D-960C-5A0A175439FF}" type="presOf" srcId="{EE27A3AB-6FBB-4446-88D0-F426AFB7DF9B}" destId="{C06AAB46-8ED5-48A0-9D15-5CBF6B021A96}" srcOrd="0" destOrd="0" presId="urn:microsoft.com/office/officeart/2005/8/layout/orgChart1"/>
    <dgm:cxn modelId="{BA06EF6F-6247-494D-A43E-9BAA6A8AB3B7}" type="presOf" srcId="{CB137A05-601D-412B-9BFA-E08DF5697176}" destId="{207AFD6C-619C-4AAB-823C-154B30B0C941}" srcOrd="0" destOrd="0" presId="urn:microsoft.com/office/officeart/2005/8/layout/orgChart1"/>
    <dgm:cxn modelId="{89A17670-85CB-40E1-8FD5-44BD98AECA9C}" srcId="{3D16173F-388D-417A-945B-5DCAD9958CBF}" destId="{2CD1B67A-2222-4A98-AA6F-2408DF2743B0}" srcOrd="1" destOrd="0" parTransId="{47DAB65F-D339-4E48-AE17-D00D081D6330}" sibTransId="{D4A07D8A-CD43-41F9-974E-CF203ABFAD31}"/>
    <dgm:cxn modelId="{5188D553-FA13-45CD-91F8-145797CB91CB}" type="presOf" srcId="{2EF6F257-F880-4ABF-BACD-074D214DBC01}" destId="{4648BE79-CD49-4ED6-A8EE-51BFCDC15EDD}" srcOrd="0" destOrd="0" presId="urn:microsoft.com/office/officeart/2005/8/layout/orgChart1"/>
    <dgm:cxn modelId="{38935C74-A26F-4F0E-A5E6-53A3259414FF}" type="presOf" srcId="{2CD1B67A-2222-4A98-AA6F-2408DF2743B0}" destId="{3EA962E7-E686-4FCF-A5ED-7035438869A8}" srcOrd="0" destOrd="0" presId="urn:microsoft.com/office/officeart/2005/8/layout/orgChart1"/>
    <dgm:cxn modelId="{58B07575-485B-4BBF-BD57-68B759670123}" type="presOf" srcId="{F512CF7E-3FF6-43D3-AE7B-2DE4C8619DB8}" destId="{C55939E8-4C87-438F-83F9-5BA8981EB979}" srcOrd="0" destOrd="0" presId="urn:microsoft.com/office/officeart/2005/8/layout/orgChart1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0B4DF578-5837-4BAB-A252-9E552FFDB63A}" type="presOf" srcId="{CB137A05-601D-412B-9BFA-E08DF5697176}" destId="{3B8FCCD7-4ECC-479F-9F7C-7A8A210EFE23}" srcOrd="1" destOrd="0" presId="urn:microsoft.com/office/officeart/2005/8/layout/orgChart1"/>
    <dgm:cxn modelId="{23EA5879-E267-48B3-9D51-81E889C94302}" type="presOf" srcId="{7CE68BDF-3801-43C5-8652-C877D200D5B7}" destId="{C025F45F-6B39-424F-9C49-CBDD17F0EDFC}" srcOrd="0" destOrd="0" presId="urn:microsoft.com/office/officeart/2005/8/layout/orgChart1"/>
    <dgm:cxn modelId="{5CA7035A-F18C-4B65-82B0-6A1F7F8D7EAF}" srcId="{7CE68BDF-3801-43C5-8652-C877D200D5B7}" destId="{7A7F5AF7-61BC-4CDE-B690-A20B86AE1454}" srcOrd="1" destOrd="0" parTransId="{E282DEF0-F3D0-440A-A9A1-2D616E5DBC91}" sibTransId="{C9B21074-63DE-4C36-BA38-C10042DF9D33}"/>
    <dgm:cxn modelId="{B0734F5A-283A-4CCE-AB74-6E1A04E5FAC9}" type="presOf" srcId="{77DFDC5D-2B58-40D7-97BE-4736F34F16B1}" destId="{EF95078F-8472-47EE-96F4-9C4A978CCECD}" srcOrd="0" destOrd="0" presId="urn:microsoft.com/office/officeart/2005/8/layout/orgChart1"/>
    <dgm:cxn modelId="{884A5180-9462-4109-9B40-02085C483946}" srcId="{3D16173F-388D-417A-945B-5DCAD9958CBF}" destId="{7A83B63C-DA7F-4139-851E-00DACC93B922}" srcOrd="0" destOrd="0" parTransId="{C9177E84-1721-4823-BB70-2F8759CB875D}" sibTransId="{5710763B-3D9D-43B5-A010-FA30946363D8}"/>
    <dgm:cxn modelId="{48B75082-B446-4BFE-9DA3-6CEAFD70EAF5}" type="presOf" srcId="{6A6D3C41-D529-46BD-BE48-8CD4FDECE68A}" destId="{B0619F34-D063-4601-BAD7-84942E814DD6}" srcOrd="0" destOrd="0" presId="urn:microsoft.com/office/officeart/2005/8/layout/orgChart1"/>
    <dgm:cxn modelId="{8F935C83-E937-413E-822B-DB5F8FF2BED9}" type="presOf" srcId="{F08E7822-0DB3-47EC-A482-16D31035E71C}" destId="{AEC96432-BEA0-4804-8CC6-6D4B9F25A05D}" srcOrd="0" destOrd="0" presId="urn:microsoft.com/office/officeart/2005/8/layout/orgChart1"/>
    <dgm:cxn modelId="{05C05F84-4E97-4F4C-9A58-1C8EE37FFA6A}" type="presOf" srcId="{7A83B63C-DA7F-4139-851E-00DACC93B922}" destId="{1D8D7A35-4004-498B-95F5-682FE15A58F2}" srcOrd="1" destOrd="0" presId="urn:microsoft.com/office/officeart/2005/8/layout/orgChart1"/>
    <dgm:cxn modelId="{99E24689-D73A-4654-A15E-4FC3CB0CFA08}" srcId="{7CE68BDF-3801-43C5-8652-C877D200D5B7}" destId="{80FA96E0-BC22-4DF9-9E63-C3B716744634}" srcOrd="0" destOrd="0" parTransId="{B22FA9EA-6BBB-4C5F-B07C-5EB44D8E9B0B}" sibTransId="{AC58A947-B2B8-4912-B727-4B5F4F67BA9E}"/>
    <dgm:cxn modelId="{98954F8C-8C4A-42CF-9806-FBE3008918FF}" type="presOf" srcId="{B22FA9EA-6BBB-4C5F-B07C-5EB44D8E9B0B}" destId="{AC35280A-378B-4BAE-8488-550FE6E1CA57}" srcOrd="0" destOrd="0" presId="urn:microsoft.com/office/officeart/2005/8/layout/orgChart1"/>
    <dgm:cxn modelId="{CF84C092-79D6-4DD9-9232-F2C53C99E5FB}" srcId="{E203CA55-B4CC-4BCC-BADD-A3328045921E}" destId="{963943FE-4C8C-4ACA-B15C-E9A8A5878827}" srcOrd="0" destOrd="0" parTransId="{3CEFA722-DFE6-4141-B3B8-6FFE7BA502FD}" sibTransId="{5F82B057-4DD2-45D1-B433-29685DC3F15F}"/>
    <dgm:cxn modelId="{33B8CF92-1755-4164-8D55-AA3ED64E742A}" type="presOf" srcId="{9E006301-033A-4294-A4BE-A02A662121FF}" destId="{4E471A60-0F42-4378-96CD-DBFFDBC3E7F5}" srcOrd="0" destOrd="0" presId="urn:microsoft.com/office/officeart/2005/8/layout/orgChart1"/>
    <dgm:cxn modelId="{2BFB5B96-10F6-49DA-9F5C-39062CFF185C}" srcId="{76DC6F11-AA1B-4B7E-8485-A76CE2608A24}" destId="{F512CF7E-3FF6-43D3-AE7B-2DE4C8619DB8}" srcOrd="0" destOrd="0" parTransId="{AFFA1131-4202-4725-924F-D732F4DB03CF}" sibTransId="{0A8F0133-8961-462B-A730-20721985ACB8}"/>
    <dgm:cxn modelId="{46ED5F96-DC68-47D6-9141-D79C806FB76E}" srcId="{7A83B63C-DA7F-4139-851E-00DACC93B922}" destId="{E203CA55-B4CC-4BCC-BADD-A3328045921E}" srcOrd="0" destOrd="0" parTransId="{B2377085-3B6B-4823-B7EB-F614CFA0C214}" sibTransId="{80B98FAF-B42E-48BA-9B0C-47C3FEE2908F}"/>
    <dgm:cxn modelId="{21AD8A99-BBA3-4C26-A3EE-7A9FDF8C8FD1}" srcId="{26DFDE23-A979-467D-880E-DFD4B0AE3625}" destId="{F68BCEBB-634A-40D5-93B5-8DDCABDF6A2D}" srcOrd="1" destOrd="0" parTransId="{041FB817-5465-485D-A6C9-7180934E740B}" sibTransId="{4BCCF9EB-EEAF-4E13-8BF6-C3C8C08ED518}"/>
    <dgm:cxn modelId="{076E7A9D-D7F0-45D8-AC16-C1779F4FF158}" type="presOf" srcId="{CB4775D2-BA0F-49F7-A25C-32E4E5B7265E}" destId="{10BA1281-8520-4BF6-A1AE-F8A155B30674}" srcOrd="1" destOrd="0" presId="urn:microsoft.com/office/officeart/2005/8/layout/orgChart1"/>
    <dgm:cxn modelId="{93A192A0-C20C-4F02-B4EC-C246FEF87F0D}" type="presOf" srcId="{963943FE-4C8C-4ACA-B15C-E9A8A5878827}" destId="{F153BE10-EEE2-4000-B676-02BB5CA88CD3}" srcOrd="1" destOrd="0" presId="urn:microsoft.com/office/officeart/2005/8/layout/orgChart1"/>
    <dgm:cxn modelId="{A4D401A3-09C3-4AEC-B8E1-00D28E85560F}" type="presOf" srcId="{3A98B645-B47D-4703-8B90-502E19B99A18}" destId="{2BAF1AF5-B9D0-47EC-B5D5-0614F6B477E0}" srcOrd="0" destOrd="0" presId="urn:microsoft.com/office/officeart/2005/8/layout/orgChart1"/>
    <dgm:cxn modelId="{63539FA3-F273-4256-98AB-9DA888FE9AB3}" type="presOf" srcId="{F512CF7E-3FF6-43D3-AE7B-2DE4C8619DB8}" destId="{BAE542FE-1170-474A-B806-9AE2DBD0024F}" srcOrd="1" destOrd="0" presId="urn:microsoft.com/office/officeart/2005/8/layout/orgChart1"/>
    <dgm:cxn modelId="{C8D4AEA9-74AE-4C5F-B3B0-0B5C236CB0B6}" type="presOf" srcId="{B81EDACB-7FF1-4E6B-93D6-DA95D4DFAD17}" destId="{559A35C5-83A1-41E4-AEDE-CBFBFB8F7754}" srcOrd="1" destOrd="0" presId="urn:microsoft.com/office/officeart/2005/8/layout/orgChart1"/>
    <dgm:cxn modelId="{1C3CC7A9-521C-46DD-8E28-EA3964796392}" type="presOf" srcId="{2CD1B67A-2222-4A98-AA6F-2408DF2743B0}" destId="{E943C3E9-336F-4453-B735-3227D8465D23}" srcOrd="1" destOrd="0" presId="urn:microsoft.com/office/officeart/2005/8/layout/orgChart1"/>
    <dgm:cxn modelId="{F94A1FAD-A727-4FB0-83C4-780854B95182}" srcId="{26DFDE23-A979-467D-880E-DFD4B0AE3625}" destId="{B81EDACB-7FF1-4E6B-93D6-DA95D4DFAD17}" srcOrd="0" destOrd="0" parTransId="{4031EC83-D174-4BA9-94CA-8AF74970BD4B}" sibTransId="{14831F7B-97E5-46B4-BDC2-55563B3FD035}"/>
    <dgm:cxn modelId="{8FA291B2-7FCC-4CDA-947F-FAA7A4592126}" type="presOf" srcId="{7A7F5AF7-61BC-4CDE-B690-A20B86AE1454}" destId="{05E187C1-AC24-4440-B766-99C6D73D4C46}" srcOrd="1" destOrd="0" presId="urn:microsoft.com/office/officeart/2005/8/layout/orgChart1"/>
    <dgm:cxn modelId="{6044BBB2-70F7-4920-AFDF-FE674087AF73}" type="presOf" srcId="{B900B1E2-D4A1-432D-A387-89F7D178DD59}" destId="{D3D41B04-E676-448C-ABE6-A44841C88F0C}" srcOrd="0" destOrd="0" presId="urn:microsoft.com/office/officeart/2005/8/layout/orgChart1"/>
    <dgm:cxn modelId="{EAF8C5B6-D721-4934-A20F-FCFF434E185F}" type="presOf" srcId="{E203CA55-B4CC-4BCC-BADD-A3328045921E}" destId="{08A40082-1563-411F-82A3-13E3530C8F1F}" srcOrd="1" destOrd="0" presId="urn:microsoft.com/office/officeart/2005/8/layout/orgChart1"/>
    <dgm:cxn modelId="{7FAA97B9-7B89-402E-9825-357E3704A82A}" type="presOf" srcId="{E203CA55-B4CC-4BCC-BADD-A3328045921E}" destId="{4837C149-0D83-4B30-9C10-EA4B42C978A6}" srcOrd="0" destOrd="0" presId="urn:microsoft.com/office/officeart/2005/8/layout/orgChart1"/>
    <dgm:cxn modelId="{C88AC8BA-1851-4B15-92D0-689E6A8B32A1}" type="presOf" srcId="{041FB817-5465-485D-A6C9-7180934E740B}" destId="{8104A402-DAB0-4AA7-A153-411016E62575}" srcOrd="0" destOrd="0" presId="urn:microsoft.com/office/officeart/2005/8/layout/orgChart1"/>
    <dgm:cxn modelId="{AA63BDBF-0187-4541-AAA9-C2F4A30AE463}" type="presOf" srcId="{7A83B63C-DA7F-4139-851E-00DACC93B922}" destId="{0BD78BB9-E1D3-47BC-AB8E-39B9E42F0E4C}" srcOrd="0" destOrd="0" presId="urn:microsoft.com/office/officeart/2005/8/layout/orgChart1"/>
    <dgm:cxn modelId="{DACDBAC2-7BBD-4D10-91FB-A0990FE37379}" type="presOf" srcId="{3D16173F-388D-417A-945B-5DCAD9958CBF}" destId="{700870AB-E198-4436-A2CA-4772CEB106B9}" srcOrd="1" destOrd="0" presId="urn:microsoft.com/office/officeart/2005/8/layout/orgChart1"/>
    <dgm:cxn modelId="{7663CEC3-7DFF-4124-BEF5-4AC17FD08ADC}" type="presOf" srcId="{963943FE-4C8C-4ACA-B15C-E9A8A5878827}" destId="{747CBAB4-BFBF-4E50-981A-934D4C0DAAAC}" srcOrd="0" destOrd="0" presId="urn:microsoft.com/office/officeart/2005/8/layout/orgChart1"/>
    <dgm:cxn modelId="{125F2CC4-E148-4250-AB82-05BCB5F8564C}" type="presOf" srcId="{B96D829C-F311-49EF-A0A6-E398916F19ED}" destId="{035005A2-28DE-4F80-B880-F907A8B71403}" srcOrd="0" destOrd="0" presId="urn:microsoft.com/office/officeart/2005/8/layout/orgChart1"/>
    <dgm:cxn modelId="{2DFBC4C9-BCAE-4EB6-9DC0-5650EA296D95}" type="presOf" srcId="{D749B352-6AD8-438C-854A-36F46ECF5EB9}" destId="{C4D77BE1-63B6-4B28-93C4-C01F5503D31F}" srcOrd="0" destOrd="0" presId="urn:microsoft.com/office/officeart/2005/8/layout/orgChart1"/>
    <dgm:cxn modelId="{DF7814D3-D588-4E54-8E86-CAA0202912AB}" srcId="{2CD1B67A-2222-4A98-AA6F-2408DF2743B0}" destId="{CB137A05-601D-412B-9BFA-E08DF5697176}" srcOrd="1" destOrd="0" parTransId="{F05ADE0E-F01B-4D20-B46E-64422BDCBC03}" sibTransId="{88B1D751-0FCB-4914-A3AE-1D445B76FE13}"/>
    <dgm:cxn modelId="{66746CD7-B8B5-4961-9CC3-074D54B4D6AA}" type="presOf" srcId="{B96D829C-F311-49EF-A0A6-E398916F19ED}" destId="{16ED94C3-481E-4DFF-9E8E-A6E25AAAE7FC}" srcOrd="1" destOrd="0" presId="urn:microsoft.com/office/officeart/2005/8/layout/orgChart1"/>
    <dgm:cxn modelId="{48BED5D7-86F3-4E14-8B19-28039BE4867B}" type="presOf" srcId="{58C10EB0-27AE-4D5C-B097-490B6FA6AF40}" destId="{B00DF2C4-9951-49A5-9EDD-8B130F684D75}" srcOrd="0" destOrd="0" presId="urn:microsoft.com/office/officeart/2005/8/layout/orgChart1"/>
    <dgm:cxn modelId="{274A10D9-2A43-40C2-9FF5-FB07B41B3BB8}" type="presOf" srcId="{CB4775D2-BA0F-49F7-A25C-32E4E5B7265E}" destId="{4DB096DF-2C42-4617-B474-F030787E1863}" srcOrd="0" destOrd="0" presId="urn:microsoft.com/office/officeart/2005/8/layout/orgChart1"/>
    <dgm:cxn modelId="{BCFE75D9-F4D8-4083-876F-87C06426B1C1}" type="presOf" srcId="{7A7F5AF7-61BC-4CDE-B690-A20B86AE1454}" destId="{D3514CE0-8443-4396-BE10-0DD6FCDF01BD}" srcOrd="0" destOrd="0" presId="urn:microsoft.com/office/officeart/2005/8/layout/orgChart1"/>
    <dgm:cxn modelId="{055C95DB-0879-4F3B-B8C4-C1BA4C616D8D}" type="presOf" srcId="{F68BCEBB-634A-40D5-93B5-8DDCABDF6A2D}" destId="{BF9C7142-F9C3-4FBC-BAE3-CD45C78990DF}" srcOrd="0" destOrd="0" presId="urn:microsoft.com/office/officeart/2005/8/layout/orgChart1"/>
    <dgm:cxn modelId="{C67E31DD-435D-4E60-B495-97ACA967EA04}" srcId="{CDEC7377-C092-4A3B-BA14-ED5DC39EB3C2}" destId="{B96D829C-F311-49EF-A0A6-E398916F19ED}" srcOrd="2" destOrd="0" parTransId="{861934FA-73AD-458C-8E56-CF8A9E7CCE46}" sibTransId="{33790BBD-FC15-48A4-B067-F15C964A1AF2}"/>
    <dgm:cxn modelId="{EFEDBBE1-220F-41CB-9C74-062842E55CA2}" type="presOf" srcId="{C9177E84-1721-4823-BB70-2F8759CB875D}" destId="{212D8CED-6CDF-46E9-8CC0-4F0C68C68452}" srcOrd="0" destOrd="0" presId="urn:microsoft.com/office/officeart/2005/8/layout/orgChart1"/>
    <dgm:cxn modelId="{2E3137E2-1718-4FD2-BBF8-47A78E4EA8D2}" type="presOf" srcId="{78F7C148-9F2E-4FF0-B680-2B9BD4399FCC}" destId="{84F285BA-D70C-4624-A937-BB7B66C46BB7}" srcOrd="0" destOrd="0" presId="urn:microsoft.com/office/officeart/2005/8/layout/orgChart1"/>
    <dgm:cxn modelId="{A55A18E5-F75F-4AB4-922F-730B5FEA3198}" type="presOf" srcId="{F68BCEBB-634A-40D5-93B5-8DDCABDF6A2D}" destId="{A878CC6A-5506-4AB6-B1CD-21C5624B7B75}" srcOrd="1" destOrd="0" presId="urn:microsoft.com/office/officeart/2005/8/layout/orgChart1"/>
    <dgm:cxn modelId="{FFEBA0E6-F3AE-436C-9F39-14743414C048}" srcId="{7A83B63C-DA7F-4139-851E-00DACC93B922}" destId="{CB4775D2-BA0F-49F7-A25C-32E4E5B7265E}" srcOrd="1" destOrd="0" parTransId="{B900B1E2-D4A1-432D-A387-89F7D178DD59}" sibTransId="{838272B3-1039-4456-81DC-D73B75A13B0B}"/>
    <dgm:cxn modelId="{432C3AE7-898E-4F13-86DF-09B2327B87EC}" type="presOf" srcId="{77DFDC5D-2B58-40D7-97BE-4736F34F16B1}" destId="{B4154651-4DFC-4DAF-8E89-7D9A297A23B8}" srcOrd="1" destOrd="0" presId="urn:microsoft.com/office/officeart/2005/8/layout/orgChart1"/>
    <dgm:cxn modelId="{7205BDF1-17CC-4A73-B931-B5ED6D5BDCE1}" type="presOf" srcId="{9E006301-033A-4294-A4BE-A02A662121FF}" destId="{BDCC40F6-1F57-4FE1-93B1-B587A8F01750}" srcOrd="1" destOrd="0" presId="urn:microsoft.com/office/officeart/2005/8/layout/orgChart1"/>
    <dgm:cxn modelId="{D74517F4-C931-4E2E-935C-9E3C4F91A153}" type="presOf" srcId="{CDEC7377-C092-4A3B-BA14-ED5DC39EB3C2}" destId="{F1FF37EC-78D6-4B7D-ADBA-84DA060AD8CE}" srcOrd="1" destOrd="0" presId="urn:microsoft.com/office/officeart/2005/8/layout/orgChart1"/>
    <dgm:cxn modelId="{ECD7EDF4-FF08-4EBB-9439-D5E022FE4C5F}" type="presOf" srcId="{80FA96E0-BC22-4DF9-9E63-C3B716744634}" destId="{AD4A3CCA-3A71-406D-98AC-A846251E677B}" srcOrd="1" destOrd="0" presId="urn:microsoft.com/office/officeart/2005/8/layout/orgChart1"/>
    <dgm:cxn modelId="{8D97D9F5-67DA-4DCF-8DF4-90616F4EF7B7}" type="presOf" srcId="{26DFDE23-A979-467D-880E-DFD4B0AE3625}" destId="{4D9D438D-A0CA-4630-9EEA-63650E375754}" srcOrd="0" destOrd="0" presId="urn:microsoft.com/office/officeart/2005/8/layout/orgChart1"/>
    <dgm:cxn modelId="{C501DFFC-0059-402F-9AA5-AC972CD32B22}" type="presOf" srcId="{3A98B645-B47D-4703-8B90-502E19B99A18}" destId="{2CE8400C-19CF-4453-9199-99602DBEC454}" srcOrd="1" destOrd="0" presId="urn:microsoft.com/office/officeart/2005/8/layout/orgChart1"/>
    <dgm:cxn modelId="{FCB23CFF-E188-41F4-ACC7-149202336CFD}" type="presOf" srcId="{4031EC83-D174-4BA9-94CA-8AF74970BD4B}" destId="{38A683CC-CDC8-4B05-BF2B-2ADD8E2C585C}" srcOrd="0" destOrd="0" presId="urn:microsoft.com/office/officeart/2005/8/layout/orgChart1"/>
    <dgm:cxn modelId="{441EA68B-A1B3-4EA0-AD9A-46C3ABEE2862}" type="presParOf" srcId="{6B385E39-4F00-4B27-BBAF-9D8B18AE81EE}" destId="{0DE638D4-5B9C-4559-9EE5-9B728D4FDFF0}" srcOrd="0" destOrd="0" presId="urn:microsoft.com/office/officeart/2005/8/layout/orgChart1"/>
    <dgm:cxn modelId="{4AA82FC1-80A6-4D27-A48E-626876570BC3}" type="presParOf" srcId="{0DE638D4-5B9C-4559-9EE5-9B728D4FDFF0}" destId="{4D29A004-224D-49A4-A0F8-D2FA6C2DB904}" srcOrd="0" destOrd="0" presId="urn:microsoft.com/office/officeart/2005/8/layout/orgChart1"/>
    <dgm:cxn modelId="{37CBCEA6-DD1C-4D38-8B3C-E5D49351DF3D}" type="presParOf" srcId="{4D29A004-224D-49A4-A0F8-D2FA6C2DB904}" destId="{C55939E8-4C87-438F-83F9-5BA8981EB979}" srcOrd="0" destOrd="0" presId="urn:microsoft.com/office/officeart/2005/8/layout/orgChart1"/>
    <dgm:cxn modelId="{21857CCC-1571-4962-9CFF-5077682B5C29}" type="presParOf" srcId="{4D29A004-224D-49A4-A0F8-D2FA6C2DB904}" destId="{BAE542FE-1170-474A-B806-9AE2DBD0024F}" srcOrd="1" destOrd="0" presId="urn:microsoft.com/office/officeart/2005/8/layout/orgChart1"/>
    <dgm:cxn modelId="{DB634A3D-5EBE-4C80-BD20-7334A32EC4EC}" type="presParOf" srcId="{0DE638D4-5B9C-4559-9EE5-9B728D4FDFF0}" destId="{C864A1DC-5846-423F-A053-9A1DD83418FC}" srcOrd="1" destOrd="0" presId="urn:microsoft.com/office/officeart/2005/8/layout/orgChart1"/>
    <dgm:cxn modelId="{52CDC98A-13BE-4E16-BDE0-3A476CA3057A}" type="presParOf" srcId="{C864A1DC-5846-423F-A053-9A1DD83418FC}" destId="{B9D53107-7E18-4E9C-8D4B-563D18B4B829}" srcOrd="0" destOrd="0" presId="urn:microsoft.com/office/officeart/2005/8/layout/orgChart1"/>
    <dgm:cxn modelId="{95803A63-14FD-45C1-A78C-9DB8F068CE5E}" type="presParOf" srcId="{C864A1DC-5846-423F-A053-9A1DD83418FC}" destId="{AA20E12C-1075-4AFD-B9E9-90F168D3C5DD}" srcOrd="1" destOrd="0" presId="urn:microsoft.com/office/officeart/2005/8/layout/orgChart1"/>
    <dgm:cxn modelId="{0DD04231-597D-4AE9-BAAD-E987A55C3D6C}" type="presParOf" srcId="{AA20E12C-1075-4AFD-B9E9-90F168D3C5DD}" destId="{51148DF5-7382-4FA4-958E-9F1CD31ABE59}" srcOrd="0" destOrd="0" presId="urn:microsoft.com/office/officeart/2005/8/layout/orgChart1"/>
    <dgm:cxn modelId="{EA3B7EC3-CDB8-4ED9-9DDC-D58EF74A3974}" type="presParOf" srcId="{51148DF5-7382-4FA4-958E-9F1CD31ABE59}" destId="{40FB3B06-688E-4405-8B83-A0FBB7054C49}" srcOrd="0" destOrd="0" presId="urn:microsoft.com/office/officeart/2005/8/layout/orgChart1"/>
    <dgm:cxn modelId="{4F6722D9-723E-4CFF-B267-AD257878221D}" type="presParOf" srcId="{51148DF5-7382-4FA4-958E-9F1CD31ABE59}" destId="{F1FF37EC-78D6-4B7D-ADBA-84DA060AD8CE}" srcOrd="1" destOrd="0" presId="urn:microsoft.com/office/officeart/2005/8/layout/orgChart1"/>
    <dgm:cxn modelId="{E426E46B-6B92-42B7-80C8-0EC9E7985276}" type="presParOf" srcId="{AA20E12C-1075-4AFD-B9E9-90F168D3C5DD}" destId="{2CC1DC1E-AABE-42D3-86B0-804295E32381}" srcOrd="1" destOrd="0" presId="urn:microsoft.com/office/officeart/2005/8/layout/orgChart1"/>
    <dgm:cxn modelId="{4E3AABF0-C8E3-48AA-81A5-E3676E7F5607}" type="presParOf" srcId="{2CC1DC1E-AABE-42D3-86B0-804295E32381}" destId="{53DAC02D-2A4E-40A4-9C05-91261DCEAEC3}" srcOrd="0" destOrd="0" presId="urn:microsoft.com/office/officeart/2005/8/layout/orgChart1"/>
    <dgm:cxn modelId="{617C0314-ED3D-41E9-B816-111A406BDF82}" type="presParOf" srcId="{2CC1DC1E-AABE-42D3-86B0-804295E32381}" destId="{B65B69E0-1EE7-408D-8529-19CDC51AD64D}" srcOrd="1" destOrd="0" presId="urn:microsoft.com/office/officeart/2005/8/layout/orgChart1"/>
    <dgm:cxn modelId="{B49F9A16-B475-427E-9B23-8A9DFAA2690B}" type="presParOf" srcId="{B65B69E0-1EE7-408D-8529-19CDC51AD64D}" destId="{FFCF8C83-B0A8-48AD-9073-5984F151669C}" srcOrd="0" destOrd="0" presId="urn:microsoft.com/office/officeart/2005/8/layout/orgChart1"/>
    <dgm:cxn modelId="{6CB4F94E-7DA4-4617-B9AF-AA9B94DD325A}" type="presParOf" srcId="{FFCF8C83-B0A8-48AD-9073-5984F151669C}" destId="{4D9D438D-A0CA-4630-9EEA-63650E375754}" srcOrd="0" destOrd="0" presId="urn:microsoft.com/office/officeart/2005/8/layout/orgChart1"/>
    <dgm:cxn modelId="{9A235CAF-5773-48CC-AD93-92C93C100E97}" type="presParOf" srcId="{FFCF8C83-B0A8-48AD-9073-5984F151669C}" destId="{A93BD3B4-2E12-42B3-B6DD-51927AEFAB9E}" srcOrd="1" destOrd="0" presId="urn:microsoft.com/office/officeart/2005/8/layout/orgChart1"/>
    <dgm:cxn modelId="{C5BBDA8A-4EB6-4389-9CBE-39D0B75D966E}" type="presParOf" srcId="{B65B69E0-1EE7-408D-8529-19CDC51AD64D}" destId="{38FDA1CD-8D67-4008-ACF1-545468F091F3}" srcOrd="1" destOrd="0" presId="urn:microsoft.com/office/officeart/2005/8/layout/orgChart1"/>
    <dgm:cxn modelId="{B0A75FC9-D052-4F4B-9469-9F3A460155A5}" type="presParOf" srcId="{38FDA1CD-8D67-4008-ACF1-545468F091F3}" destId="{38A683CC-CDC8-4B05-BF2B-2ADD8E2C585C}" srcOrd="0" destOrd="0" presId="urn:microsoft.com/office/officeart/2005/8/layout/orgChart1"/>
    <dgm:cxn modelId="{FA10B7E6-712D-4DE8-BB7D-3B1636DA2D93}" type="presParOf" srcId="{38FDA1CD-8D67-4008-ACF1-545468F091F3}" destId="{3EE8ECF8-5B1C-4037-B1F8-843D8B425D67}" srcOrd="1" destOrd="0" presId="urn:microsoft.com/office/officeart/2005/8/layout/orgChart1"/>
    <dgm:cxn modelId="{5A232D46-E1B9-4CB8-8818-3AA72A80151E}" type="presParOf" srcId="{3EE8ECF8-5B1C-4037-B1F8-843D8B425D67}" destId="{8D0B9F26-C0E4-4EA1-9746-514FE6D38303}" srcOrd="0" destOrd="0" presId="urn:microsoft.com/office/officeart/2005/8/layout/orgChart1"/>
    <dgm:cxn modelId="{8949B72C-68BC-430D-B14E-5EECBE43E816}" type="presParOf" srcId="{8D0B9F26-C0E4-4EA1-9746-514FE6D38303}" destId="{6C97F07F-1429-4AF4-93C4-84E77947814E}" srcOrd="0" destOrd="0" presId="urn:microsoft.com/office/officeart/2005/8/layout/orgChart1"/>
    <dgm:cxn modelId="{0A75ABB1-1399-4E43-ACE7-179505631290}" type="presParOf" srcId="{8D0B9F26-C0E4-4EA1-9746-514FE6D38303}" destId="{559A35C5-83A1-41E4-AEDE-CBFBFB8F7754}" srcOrd="1" destOrd="0" presId="urn:microsoft.com/office/officeart/2005/8/layout/orgChart1"/>
    <dgm:cxn modelId="{A19B0968-035B-45F0-9152-BCA9BE7303DF}" type="presParOf" srcId="{3EE8ECF8-5B1C-4037-B1F8-843D8B425D67}" destId="{E123C881-1AFB-46B8-A6C4-A26CCA19EBFA}" srcOrd="1" destOrd="0" presId="urn:microsoft.com/office/officeart/2005/8/layout/orgChart1"/>
    <dgm:cxn modelId="{D2E68DD1-DB0E-4E55-9E4A-E3BB35301BEC}" type="presParOf" srcId="{3EE8ECF8-5B1C-4037-B1F8-843D8B425D67}" destId="{BE11DAE9-89BD-4A5C-9A5F-357B430A99D4}" srcOrd="2" destOrd="0" presId="urn:microsoft.com/office/officeart/2005/8/layout/orgChart1"/>
    <dgm:cxn modelId="{208C0187-B81F-406E-92CD-9E21E07333EF}" type="presParOf" srcId="{38FDA1CD-8D67-4008-ACF1-545468F091F3}" destId="{8104A402-DAB0-4AA7-A153-411016E62575}" srcOrd="2" destOrd="0" presId="urn:microsoft.com/office/officeart/2005/8/layout/orgChart1"/>
    <dgm:cxn modelId="{436F5984-9124-4A81-AB0C-EFA8E0932290}" type="presParOf" srcId="{38FDA1CD-8D67-4008-ACF1-545468F091F3}" destId="{491410DC-3619-4CFE-8AAB-B39E724AF345}" srcOrd="3" destOrd="0" presId="urn:microsoft.com/office/officeart/2005/8/layout/orgChart1"/>
    <dgm:cxn modelId="{92CFEA70-9AC2-40E3-8F77-160A93115F06}" type="presParOf" srcId="{491410DC-3619-4CFE-8AAB-B39E724AF345}" destId="{C1EC3F35-7B50-4A64-8A89-EA9BCEA5C40F}" srcOrd="0" destOrd="0" presId="urn:microsoft.com/office/officeart/2005/8/layout/orgChart1"/>
    <dgm:cxn modelId="{6B160BBE-4E92-4046-B527-FD7CAD2B4C95}" type="presParOf" srcId="{C1EC3F35-7B50-4A64-8A89-EA9BCEA5C40F}" destId="{BF9C7142-F9C3-4FBC-BAE3-CD45C78990DF}" srcOrd="0" destOrd="0" presId="urn:microsoft.com/office/officeart/2005/8/layout/orgChart1"/>
    <dgm:cxn modelId="{20C159CF-BDA5-4A6F-8873-D0087E5BE14E}" type="presParOf" srcId="{C1EC3F35-7B50-4A64-8A89-EA9BCEA5C40F}" destId="{A878CC6A-5506-4AB6-B1CD-21C5624B7B75}" srcOrd="1" destOrd="0" presId="urn:microsoft.com/office/officeart/2005/8/layout/orgChart1"/>
    <dgm:cxn modelId="{81D91F1B-9E26-4134-BAF8-99ADBD2EC001}" type="presParOf" srcId="{491410DC-3619-4CFE-8AAB-B39E724AF345}" destId="{7850291E-69CC-4C52-9B80-85820EB6BC03}" srcOrd="1" destOrd="0" presId="urn:microsoft.com/office/officeart/2005/8/layout/orgChart1"/>
    <dgm:cxn modelId="{0DAB482B-53EE-4E5E-A30E-7DCC45C6110F}" type="presParOf" srcId="{491410DC-3619-4CFE-8AAB-B39E724AF345}" destId="{3132EA36-A300-4CEE-A63D-2062B74BD331}" srcOrd="2" destOrd="0" presId="urn:microsoft.com/office/officeart/2005/8/layout/orgChart1"/>
    <dgm:cxn modelId="{2D82F7D7-8A79-4D3F-99E6-A3E48AE8A4DB}" type="presParOf" srcId="{38FDA1CD-8D67-4008-ACF1-545468F091F3}" destId="{3697B167-5D5B-470D-A6DC-6873DBEFA380}" srcOrd="4" destOrd="0" presId="urn:microsoft.com/office/officeart/2005/8/layout/orgChart1"/>
    <dgm:cxn modelId="{B582A89D-BC9A-454A-AB85-F1CE2FF32706}" type="presParOf" srcId="{38FDA1CD-8D67-4008-ACF1-545468F091F3}" destId="{909B1C20-894A-4A52-ADA8-51B3FF09F175}" srcOrd="5" destOrd="0" presId="urn:microsoft.com/office/officeart/2005/8/layout/orgChart1"/>
    <dgm:cxn modelId="{24CD1CE2-1C26-4990-AA58-241FB2BF39CA}" type="presParOf" srcId="{909B1C20-894A-4A52-ADA8-51B3FF09F175}" destId="{01756CA8-F375-4F74-AAD8-3729A7E2D851}" srcOrd="0" destOrd="0" presId="urn:microsoft.com/office/officeart/2005/8/layout/orgChart1"/>
    <dgm:cxn modelId="{995FF677-D5F3-4438-BBA3-193199116032}" type="presParOf" srcId="{01756CA8-F375-4F74-AAD8-3729A7E2D851}" destId="{C06AAB46-8ED5-48A0-9D15-5CBF6B021A96}" srcOrd="0" destOrd="0" presId="urn:microsoft.com/office/officeart/2005/8/layout/orgChart1"/>
    <dgm:cxn modelId="{27AC238A-11CB-486B-8F8A-E22748942F07}" type="presParOf" srcId="{01756CA8-F375-4F74-AAD8-3729A7E2D851}" destId="{60238CC6-A110-431C-9973-912EF003DC27}" srcOrd="1" destOrd="0" presId="urn:microsoft.com/office/officeart/2005/8/layout/orgChart1"/>
    <dgm:cxn modelId="{97F840B3-218B-4573-A815-41EE23540245}" type="presParOf" srcId="{909B1C20-894A-4A52-ADA8-51B3FF09F175}" destId="{C2E53656-AD24-41E9-A4F5-D7EC8963B88D}" srcOrd="1" destOrd="0" presId="urn:microsoft.com/office/officeart/2005/8/layout/orgChart1"/>
    <dgm:cxn modelId="{C4689EBB-711E-4899-9A52-5E4BAC707657}" type="presParOf" srcId="{909B1C20-894A-4A52-ADA8-51B3FF09F175}" destId="{499B56D9-6D21-4367-8533-0C30366BC04E}" srcOrd="2" destOrd="0" presId="urn:microsoft.com/office/officeart/2005/8/layout/orgChart1"/>
    <dgm:cxn modelId="{42132E04-FC2C-42E3-901A-E5CDCEE6DFCD}" type="presParOf" srcId="{38FDA1CD-8D67-4008-ACF1-545468F091F3}" destId="{B00DF2C4-9951-49A5-9EDD-8B130F684D75}" srcOrd="6" destOrd="0" presId="urn:microsoft.com/office/officeart/2005/8/layout/orgChart1"/>
    <dgm:cxn modelId="{297EADD3-A6E1-4D32-A63F-41535298F12B}" type="presParOf" srcId="{38FDA1CD-8D67-4008-ACF1-545468F091F3}" destId="{810A6006-0EA4-423F-B7B8-B5C0E61B7572}" srcOrd="7" destOrd="0" presId="urn:microsoft.com/office/officeart/2005/8/layout/orgChart1"/>
    <dgm:cxn modelId="{1C2A4B8E-E489-441C-9CC1-F376920B561E}" type="presParOf" srcId="{810A6006-0EA4-423F-B7B8-B5C0E61B7572}" destId="{0E23C953-9E79-4271-8A11-461533D57580}" srcOrd="0" destOrd="0" presId="urn:microsoft.com/office/officeart/2005/8/layout/orgChart1"/>
    <dgm:cxn modelId="{55BD88A4-58C0-4103-95DD-3F05B5567372}" type="presParOf" srcId="{0E23C953-9E79-4271-8A11-461533D57580}" destId="{EF95078F-8472-47EE-96F4-9C4A978CCECD}" srcOrd="0" destOrd="0" presId="urn:microsoft.com/office/officeart/2005/8/layout/orgChart1"/>
    <dgm:cxn modelId="{22E4DDEB-B3EB-4F18-84B3-8CB1C3B27770}" type="presParOf" srcId="{0E23C953-9E79-4271-8A11-461533D57580}" destId="{B4154651-4DFC-4DAF-8E89-7D9A297A23B8}" srcOrd="1" destOrd="0" presId="urn:microsoft.com/office/officeart/2005/8/layout/orgChart1"/>
    <dgm:cxn modelId="{428BE342-36BF-46CD-B438-97B1BD6C7DEB}" type="presParOf" srcId="{810A6006-0EA4-423F-B7B8-B5C0E61B7572}" destId="{4E7778FC-63DA-47F4-B28D-213EDF0C6B96}" srcOrd="1" destOrd="0" presId="urn:microsoft.com/office/officeart/2005/8/layout/orgChart1"/>
    <dgm:cxn modelId="{C4449E72-70C2-416F-89A7-B4E0B7613C32}" type="presParOf" srcId="{810A6006-0EA4-423F-B7B8-B5C0E61B7572}" destId="{62162A52-4F95-4C35-98BE-1CF528DA0F24}" srcOrd="2" destOrd="0" presId="urn:microsoft.com/office/officeart/2005/8/layout/orgChart1"/>
    <dgm:cxn modelId="{B8C5429A-5252-4465-AD08-8FD3C1A29D82}" type="presParOf" srcId="{B65B69E0-1EE7-408D-8529-19CDC51AD64D}" destId="{1F9F190D-B17C-4529-B2AC-1166A9C24A6B}" srcOrd="2" destOrd="0" presId="urn:microsoft.com/office/officeart/2005/8/layout/orgChart1"/>
    <dgm:cxn modelId="{3DA57537-4793-4573-9546-146B7A722F03}" type="presParOf" srcId="{2CC1DC1E-AABE-42D3-86B0-804295E32381}" destId="{B0619F34-D063-4601-BAD7-84942E814DD6}" srcOrd="2" destOrd="0" presId="urn:microsoft.com/office/officeart/2005/8/layout/orgChart1"/>
    <dgm:cxn modelId="{92C38215-F6D1-4409-AAA5-39455C988337}" type="presParOf" srcId="{2CC1DC1E-AABE-42D3-86B0-804295E32381}" destId="{234C5F62-4CC0-4079-A796-10921ABF8475}" srcOrd="3" destOrd="0" presId="urn:microsoft.com/office/officeart/2005/8/layout/orgChart1"/>
    <dgm:cxn modelId="{E97F2E39-33BD-4D22-AF8C-AB6D9B2E8996}" type="presParOf" srcId="{234C5F62-4CC0-4079-A796-10921ABF8475}" destId="{EF6653FE-5693-4F5D-BE91-95BDEB568B27}" srcOrd="0" destOrd="0" presId="urn:microsoft.com/office/officeart/2005/8/layout/orgChart1"/>
    <dgm:cxn modelId="{27B6C286-691E-46C9-9771-5421E994DFEB}" type="presParOf" srcId="{EF6653FE-5693-4F5D-BE91-95BDEB568B27}" destId="{C025F45F-6B39-424F-9C49-CBDD17F0EDFC}" srcOrd="0" destOrd="0" presId="urn:microsoft.com/office/officeart/2005/8/layout/orgChart1"/>
    <dgm:cxn modelId="{5191D7AB-5BF0-40D4-AC9D-954A943663A9}" type="presParOf" srcId="{EF6653FE-5693-4F5D-BE91-95BDEB568B27}" destId="{D339DB09-0967-446A-9FD9-73C1EB464939}" srcOrd="1" destOrd="0" presId="urn:microsoft.com/office/officeart/2005/8/layout/orgChart1"/>
    <dgm:cxn modelId="{7EF19EC4-1A76-4196-AE36-7B186D226EF4}" type="presParOf" srcId="{234C5F62-4CC0-4079-A796-10921ABF8475}" destId="{3BA38568-E613-4CBF-8DE0-3010B31AE8EB}" srcOrd="1" destOrd="0" presId="urn:microsoft.com/office/officeart/2005/8/layout/orgChart1"/>
    <dgm:cxn modelId="{E19D64A9-1D66-4CBD-A5C8-482A0A9F8744}" type="presParOf" srcId="{3BA38568-E613-4CBF-8DE0-3010B31AE8EB}" destId="{AC35280A-378B-4BAE-8488-550FE6E1CA57}" srcOrd="0" destOrd="0" presId="urn:microsoft.com/office/officeart/2005/8/layout/orgChart1"/>
    <dgm:cxn modelId="{AD4CEED9-269A-4DB1-8A60-399BB7A795A7}" type="presParOf" srcId="{3BA38568-E613-4CBF-8DE0-3010B31AE8EB}" destId="{90563666-30FB-4AF4-BFA4-ED11C2E08B1D}" srcOrd="1" destOrd="0" presId="urn:microsoft.com/office/officeart/2005/8/layout/orgChart1"/>
    <dgm:cxn modelId="{D7145D12-2ABB-4618-92F9-3D929AE645FA}" type="presParOf" srcId="{90563666-30FB-4AF4-BFA4-ED11C2E08B1D}" destId="{FA254313-9120-467D-98A0-01E32FB7C275}" srcOrd="0" destOrd="0" presId="urn:microsoft.com/office/officeart/2005/8/layout/orgChart1"/>
    <dgm:cxn modelId="{23D725DC-497D-4EBC-AF22-7754497E356D}" type="presParOf" srcId="{FA254313-9120-467D-98A0-01E32FB7C275}" destId="{58DD980D-EE5C-4E7B-9459-D6663B735FC7}" srcOrd="0" destOrd="0" presId="urn:microsoft.com/office/officeart/2005/8/layout/orgChart1"/>
    <dgm:cxn modelId="{DCB257A9-AD36-4B2D-9AFD-E6D7F6F1E1BA}" type="presParOf" srcId="{FA254313-9120-467D-98A0-01E32FB7C275}" destId="{AD4A3CCA-3A71-406D-98AC-A846251E677B}" srcOrd="1" destOrd="0" presId="urn:microsoft.com/office/officeart/2005/8/layout/orgChart1"/>
    <dgm:cxn modelId="{150E7FB8-7E3E-4EEB-AA36-4A40DAFA7D5D}" type="presParOf" srcId="{90563666-30FB-4AF4-BFA4-ED11C2E08B1D}" destId="{F787865A-0F17-4C77-86C3-9092D8FA8FDD}" srcOrd="1" destOrd="0" presId="urn:microsoft.com/office/officeart/2005/8/layout/orgChart1"/>
    <dgm:cxn modelId="{13646B8A-A12B-486E-BB67-262E03D46A0E}" type="presParOf" srcId="{90563666-30FB-4AF4-BFA4-ED11C2E08B1D}" destId="{C5AC9A7A-33A0-460D-85DF-6983BFCEE422}" srcOrd="2" destOrd="0" presId="urn:microsoft.com/office/officeart/2005/8/layout/orgChart1"/>
    <dgm:cxn modelId="{715013BD-D1CC-4E72-9AEC-F41672084AAA}" type="presParOf" srcId="{3BA38568-E613-4CBF-8DE0-3010B31AE8EB}" destId="{0EAD9A18-9C03-4423-9925-5CF00127BF55}" srcOrd="2" destOrd="0" presId="urn:microsoft.com/office/officeart/2005/8/layout/orgChart1"/>
    <dgm:cxn modelId="{878733F5-6B0B-4F3E-A25F-4DD06B1BC71D}" type="presParOf" srcId="{3BA38568-E613-4CBF-8DE0-3010B31AE8EB}" destId="{3006BA18-B5E1-4299-9E66-5D70FBB488F6}" srcOrd="3" destOrd="0" presId="urn:microsoft.com/office/officeart/2005/8/layout/orgChart1"/>
    <dgm:cxn modelId="{FFBB7AB5-E0E0-4282-8613-A36FA6B5BE16}" type="presParOf" srcId="{3006BA18-B5E1-4299-9E66-5D70FBB488F6}" destId="{DAD0AA42-F430-42A4-B71A-485BBC5D6041}" srcOrd="0" destOrd="0" presId="urn:microsoft.com/office/officeart/2005/8/layout/orgChart1"/>
    <dgm:cxn modelId="{C3CFE3CD-D68D-473D-9707-1C05B50E962F}" type="presParOf" srcId="{DAD0AA42-F430-42A4-B71A-485BBC5D6041}" destId="{D3514CE0-8443-4396-BE10-0DD6FCDF01BD}" srcOrd="0" destOrd="0" presId="urn:microsoft.com/office/officeart/2005/8/layout/orgChart1"/>
    <dgm:cxn modelId="{94BA587D-D4EE-40B3-8F01-37C44EE0F97A}" type="presParOf" srcId="{DAD0AA42-F430-42A4-B71A-485BBC5D6041}" destId="{05E187C1-AC24-4440-B766-99C6D73D4C46}" srcOrd="1" destOrd="0" presId="urn:microsoft.com/office/officeart/2005/8/layout/orgChart1"/>
    <dgm:cxn modelId="{66AF2534-7411-4590-AA83-0D24BC830FE0}" type="presParOf" srcId="{3006BA18-B5E1-4299-9E66-5D70FBB488F6}" destId="{E3B1DB5F-E974-4EE4-8EE8-0255D3BE672A}" srcOrd="1" destOrd="0" presId="urn:microsoft.com/office/officeart/2005/8/layout/orgChart1"/>
    <dgm:cxn modelId="{27DEC7F6-7DF4-4C17-9869-0AD978461714}" type="presParOf" srcId="{3006BA18-B5E1-4299-9E66-5D70FBB488F6}" destId="{8DA4B13C-D846-4F72-90BE-3ABB01D429CB}" srcOrd="2" destOrd="0" presId="urn:microsoft.com/office/officeart/2005/8/layout/orgChart1"/>
    <dgm:cxn modelId="{38A75767-20F2-4144-B123-1A27D10250ED}" type="presParOf" srcId="{234C5F62-4CC0-4079-A796-10921ABF8475}" destId="{5FAFFC10-A772-417E-81E5-618FFF66E270}" srcOrd="2" destOrd="0" presId="urn:microsoft.com/office/officeart/2005/8/layout/orgChart1"/>
    <dgm:cxn modelId="{BC35D992-4F80-4245-B758-890C19A2860C}" type="presParOf" srcId="{2CC1DC1E-AABE-42D3-86B0-804295E32381}" destId="{F8AD337A-67FF-4E84-880D-FEE9D197FFEC}" srcOrd="4" destOrd="0" presId="urn:microsoft.com/office/officeart/2005/8/layout/orgChart1"/>
    <dgm:cxn modelId="{37A6868B-E2C2-4697-8CCA-29E7F0FD16DB}" type="presParOf" srcId="{2CC1DC1E-AABE-42D3-86B0-804295E32381}" destId="{D05B8E9D-801B-4FD2-96C6-3256620F09FC}" srcOrd="5" destOrd="0" presId="urn:microsoft.com/office/officeart/2005/8/layout/orgChart1"/>
    <dgm:cxn modelId="{D917CA92-6329-4DBC-8D74-53238BFDBB60}" type="presParOf" srcId="{D05B8E9D-801B-4FD2-96C6-3256620F09FC}" destId="{16CAE759-C245-4AD6-BBDE-6234222696C6}" srcOrd="0" destOrd="0" presId="urn:microsoft.com/office/officeart/2005/8/layout/orgChart1"/>
    <dgm:cxn modelId="{0D157EE9-2161-4EFB-9F2B-A45B44A2A8F7}" type="presParOf" srcId="{16CAE759-C245-4AD6-BBDE-6234222696C6}" destId="{035005A2-28DE-4F80-B880-F907A8B71403}" srcOrd="0" destOrd="0" presId="urn:microsoft.com/office/officeart/2005/8/layout/orgChart1"/>
    <dgm:cxn modelId="{D26430FA-E379-49E9-AF14-9B543A4B6525}" type="presParOf" srcId="{16CAE759-C245-4AD6-BBDE-6234222696C6}" destId="{16ED94C3-481E-4DFF-9E8E-A6E25AAAE7FC}" srcOrd="1" destOrd="0" presId="urn:microsoft.com/office/officeart/2005/8/layout/orgChart1"/>
    <dgm:cxn modelId="{4ECFAD2C-ECFF-404E-88FE-ECC4789ADE27}" type="presParOf" srcId="{D05B8E9D-801B-4FD2-96C6-3256620F09FC}" destId="{E5E8FD03-BFB5-4AD5-A2CD-9FB7A0151568}" srcOrd="1" destOrd="0" presId="urn:microsoft.com/office/officeart/2005/8/layout/orgChart1"/>
    <dgm:cxn modelId="{F9DA800A-5B2D-4BB5-9AF1-A14B7DDBE28D}" type="presParOf" srcId="{D05B8E9D-801B-4FD2-96C6-3256620F09FC}" destId="{56F14631-EF4F-437E-8337-B91CD27B6C4B}" srcOrd="2" destOrd="0" presId="urn:microsoft.com/office/officeart/2005/8/layout/orgChart1"/>
    <dgm:cxn modelId="{2EA19175-FE5C-4570-86C5-4070A576ECC3}" type="presParOf" srcId="{AA20E12C-1075-4AFD-B9E9-90F168D3C5DD}" destId="{A5914150-D4C5-4F73-BBD0-76BD9590289C}" srcOrd="2" destOrd="0" presId="urn:microsoft.com/office/officeart/2005/8/layout/orgChart1"/>
    <dgm:cxn modelId="{C59C5811-934B-4639-9148-4DBE27DE09F0}" type="presParOf" srcId="{C864A1DC-5846-423F-A053-9A1DD83418FC}" destId="{C4D77BE1-63B6-4B28-93C4-C01F5503D31F}" srcOrd="2" destOrd="0" presId="urn:microsoft.com/office/officeart/2005/8/layout/orgChart1"/>
    <dgm:cxn modelId="{90DD77F3-4679-4607-9F00-E7359BA52A3B}" type="presParOf" srcId="{C864A1DC-5846-423F-A053-9A1DD83418FC}" destId="{F74F13C3-9D73-4B1C-934F-DC3B63FA78E2}" srcOrd="3" destOrd="0" presId="urn:microsoft.com/office/officeart/2005/8/layout/orgChart1"/>
    <dgm:cxn modelId="{7BC570F9-E88B-40C6-939C-D257D852235E}" type="presParOf" srcId="{F74F13C3-9D73-4B1C-934F-DC3B63FA78E2}" destId="{850D508B-F31D-4220-87BE-E91E49DCD3AF}" srcOrd="0" destOrd="0" presId="urn:microsoft.com/office/officeart/2005/8/layout/orgChart1"/>
    <dgm:cxn modelId="{369B8CBD-166D-4A2B-AC68-6F33E7E92C9F}" type="presParOf" srcId="{850D508B-F31D-4220-87BE-E91E49DCD3AF}" destId="{BD7860D6-7EA8-4F58-BA08-21BD45E0FAF7}" srcOrd="0" destOrd="0" presId="urn:microsoft.com/office/officeart/2005/8/layout/orgChart1"/>
    <dgm:cxn modelId="{770D3F72-9569-4B7A-9CA5-4F0BC6874C8A}" type="presParOf" srcId="{850D508B-F31D-4220-87BE-E91E49DCD3AF}" destId="{700870AB-E198-4436-A2CA-4772CEB106B9}" srcOrd="1" destOrd="0" presId="urn:microsoft.com/office/officeart/2005/8/layout/orgChart1"/>
    <dgm:cxn modelId="{830DE83A-AE61-4D77-8447-732618512C4C}" type="presParOf" srcId="{F74F13C3-9D73-4B1C-934F-DC3B63FA78E2}" destId="{4D09ECF5-DCD6-46BD-81E7-0B51124BEDF5}" srcOrd="1" destOrd="0" presId="urn:microsoft.com/office/officeart/2005/8/layout/orgChart1"/>
    <dgm:cxn modelId="{01B48FE8-4282-431C-964E-82F3B2DEDCA8}" type="presParOf" srcId="{4D09ECF5-DCD6-46BD-81E7-0B51124BEDF5}" destId="{212D8CED-6CDF-46E9-8CC0-4F0C68C68452}" srcOrd="0" destOrd="0" presId="urn:microsoft.com/office/officeart/2005/8/layout/orgChart1"/>
    <dgm:cxn modelId="{A06B2403-BF06-4C8B-9B62-E82195A863B5}" type="presParOf" srcId="{4D09ECF5-DCD6-46BD-81E7-0B51124BEDF5}" destId="{EC61971D-10EB-4EFB-B133-1DDF284B67B3}" srcOrd="1" destOrd="0" presId="urn:microsoft.com/office/officeart/2005/8/layout/orgChart1"/>
    <dgm:cxn modelId="{CF82B563-087C-43F1-8D9F-98FDC4409F54}" type="presParOf" srcId="{EC61971D-10EB-4EFB-B133-1DDF284B67B3}" destId="{F3CC83B1-2D1A-457B-926C-2434989AEDD5}" srcOrd="0" destOrd="0" presId="urn:microsoft.com/office/officeart/2005/8/layout/orgChart1"/>
    <dgm:cxn modelId="{2C182C7F-BC07-4B74-A794-18655DB0B2AA}" type="presParOf" srcId="{F3CC83B1-2D1A-457B-926C-2434989AEDD5}" destId="{0BD78BB9-E1D3-47BC-AB8E-39B9E42F0E4C}" srcOrd="0" destOrd="0" presId="urn:microsoft.com/office/officeart/2005/8/layout/orgChart1"/>
    <dgm:cxn modelId="{1A42294D-C730-4C22-9720-4943100F5AA5}" type="presParOf" srcId="{F3CC83B1-2D1A-457B-926C-2434989AEDD5}" destId="{1D8D7A35-4004-498B-95F5-682FE15A58F2}" srcOrd="1" destOrd="0" presId="urn:microsoft.com/office/officeart/2005/8/layout/orgChart1"/>
    <dgm:cxn modelId="{3CD98AB9-1A69-45EB-982C-965EE24847D7}" type="presParOf" srcId="{EC61971D-10EB-4EFB-B133-1DDF284B67B3}" destId="{89EA365E-0470-4C6D-A2AC-4BDD0ED72D91}" srcOrd="1" destOrd="0" presId="urn:microsoft.com/office/officeart/2005/8/layout/orgChart1"/>
    <dgm:cxn modelId="{A49EC9E4-FCD3-42A0-956E-28ACA26AE3E6}" type="presParOf" srcId="{89EA365E-0470-4C6D-A2AC-4BDD0ED72D91}" destId="{AB500276-052B-47D7-9FBF-4FFA02B49F3A}" srcOrd="0" destOrd="0" presId="urn:microsoft.com/office/officeart/2005/8/layout/orgChart1"/>
    <dgm:cxn modelId="{951764EE-FF5A-4571-9747-0247E8C45B4D}" type="presParOf" srcId="{89EA365E-0470-4C6D-A2AC-4BDD0ED72D91}" destId="{F8E26F44-312E-43B2-A886-221FD8BF7984}" srcOrd="1" destOrd="0" presId="urn:microsoft.com/office/officeart/2005/8/layout/orgChart1"/>
    <dgm:cxn modelId="{BF4F1AA8-192D-4232-858A-8A8AD9E3AA24}" type="presParOf" srcId="{F8E26F44-312E-43B2-A886-221FD8BF7984}" destId="{85425BEB-BFEC-4CE2-B821-DA2CA7117C6A}" srcOrd="0" destOrd="0" presId="urn:microsoft.com/office/officeart/2005/8/layout/orgChart1"/>
    <dgm:cxn modelId="{2453347D-0071-4607-BFC6-B0B4FFA27798}" type="presParOf" srcId="{85425BEB-BFEC-4CE2-B821-DA2CA7117C6A}" destId="{4837C149-0D83-4B30-9C10-EA4B42C978A6}" srcOrd="0" destOrd="0" presId="urn:microsoft.com/office/officeart/2005/8/layout/orgChart1"/>
    <dgm:cxn modelId="{E69AA22F-C214-40D7-B7ED-0D8DC85E2AFC}" type="presParOf" srcId="{85425BEB-BFEC-4CE2-B821-DA2CA7117C6A}" destId="{08A40082-1563-411F-82A3-13E3530C8F1F}" srcOrd="1" destOrd="0" presId="urn:microsoft.com/office/officeart/2005/8/layout/orgChart1"/>
    <dgm:cxn modelId="{D837BF1A-5520-49BE-9E60-C292DE26999F}" type="presParOf" srcId="{F8E26F44-312E-43B2-A886-221FD8BF7984}" destId="{2B1D3EF1-3377-4CCC-9F85-DC36DD66B61C}" srcOrd="1" destOrd="0" presId="urn:microsoft.com/office/officeart/2005/8/layout/orgChart1"/>
    <dgm:cxn modelId="{2B32C723-828F-482B-9B7F-E44B92D399CE}" type="presParOf" srcId="{2B1D3EF1-3377-4CCC-9F85-DC36DD66B61C}" destId="{AE4DA9A5-D61C-454E-BF93-59240FD4429A}" srcOrd="0" destOrd="0" presId="urn:microsoft.com/office/officeart/2005/8/layout/orgChart1"/>
    <dgm:cxn modelId="{0887D3BF-8E54-40B3-9A8B-18804DF2FD8D}" type="presParOf" srcId="{2B1D3EF1-3377-4CCC-9F85-DC36DD66B61C}" destId="{1F464F70-A3B7-4BED-B06D-C74943F71F89}" srcOrd="1" destOrd="0" presId="urn:microsoft.com/office/officeart/2005/8/layout/orgChart1"/>
    <dgm:cxn modelId="{94F37109-FC58-4A1C-82B4-D24B050F930F}" type="presParOf" srcId="{1F464F70-A3B7-4BED-B06D-C74943F71F89}" destId="{4247E2AD-A27F-41F6-8444-394DC0CDDB44}" srcOrd="0" destOrd="0" presId="urn:microsoft.com/office/officeart/2005/8/layout/orgChart1"/>
    <dgm:cxn modelId="{864A8E75-C366-49C8-B425-59A210191D69}" type="presParOf" srcId="{4247E2AD-A27F-41F6-8444-394DC0CDDB44}" destId="{747CBAB4-BFBF-4E50-981A-934D4C0DAAAC}" srcOrd="0" destOrd="0" presId="urn:microsoft.com/office/officeart/2005/8/layout/orgChart1"/>
    <dgm:cxn modelId="{1E6CEE51-12F2-4A26-ADE8-04A57697F0B3}" type="presParOf" srcId="{4247E2AD-A27F-41F6-8444-394DC0CDDB44}" destId="{F153BE10-EEE2-4000-B676-02BB5CA88CD3}" srcOrd="1" destOrd="0" presId="urn:microsoft.com/office/officeart/2005/8/layout/orgChart1"/>
    <dgm:cxn modelId="{75B31197-9AD7-4739-B1A1-1B7BD8A8627E}" type="presParOf" srcId="{1F464F70-A3B7-4BED-B06D-C74943F71F89}" destId="{C8691E43-7650-423C-A32E-8FEC692884A5}" srcOrd="1" destOrd="0" presId="urn:microsoft.com/office/officeart/2005/8/layout/orgChart1"/>
    <dgm:cxn modelId="{F6849F29-34CE-484D-AAEA-3AE879E10163}" type="presParOf" srcId="{1F464F70-A3B7-4BED-B06D-C74943F71F89}" destId="{7C4D3371-A182-4CA4-AFB9-2238FF6D7CED}" srcOrd="2" destOrd="0" presId="urn:microsoft.com/office/officeart/2005/8/layout/orgChart1"/>
    <dgm:cxn modelId="{DEC0B9CC-36A7-40D4-8DBD-09E3AC65D3CF}" type="presParOf" srcId="{2B1D3EF1-3377-4CCC-9F85-DC36DD66B61C}" destId="{1C098434-E3A2-4FCC-A172-4433F99FD0BF}" srcOrd="2" destOrd="0" presId="urn:microsoft.com/office/officeart/2005/8/layout/orgChart1"/>
    <dgm:cxn modelId="{52B94F08-FC86-44EE-BAAC-24113E943788}" type="presParOf" srcId="{2B1D3EF1-3377-4CCC-9F85-DC36DD66B61C}" destId="{D49BD897-465A-4746-8A40-842993628A1C}" srcOrd="3" destOrd="0" presId="urn:microsoft.com/office/officeart/2005/8/layout/orgChart1"/>
    <dgm:cxn modelId="{514504FC-ACBF-424C-8B49-A678EE40DFA6}" type="presParOf" srcId="{D49BD897-465A-4746-8A40-842993628A1C}" destId="{4EE60AD9-1815-4CD1-B2F8-5BE0C3692526}" srcOrd="0" destOrd="0" presId="urn:microsoft.com/office/officeart/2005/8/layout/orgChart1"/>
    <dgm:cxn modelId="{1FCD1D01-BB80-4E48-BFF8-36EA16AC2E41}" type="presParOf" srcId="{4EE60AD9-1815-4CD1-B2F8-5BE0C3692526}" destId="{2BAF1AF5-B9D0-47EC-B5D5-0614F6B477E0}" srcOrd="0" destOrd="0" presId="urn:microsoft.com/office/officeart/2005/8/layout/orgChart1"/>
    <dgm:cxn modelId="{1502E0DE-7369-4A37-93CC-C792EF334BCC}" type="presParOf" srcId="{4EE60AD9-1815-4CD1-B2F8-5BE0C3692526}" destId="{2CE8400C-19CF-4453-9199-99602DBEC454}" srcOrd="1" destOrd="0" presId="urn:microsoft.com/office/officeart/2005/8/layout/orgChart1"/>
    <dgm:cxn modelId="{40254A29-2603-4D8B-A03D-BEC02E9DEB71}" type="presParOf" srcId="{D49BD897-465A-4746-8A40-842993628A1C}" destId="{E26D148D-77B4-409F-ABE2-55FF6CD5753C}" srcOrd="1" destOrd="0" presId="urn:microsoft.com/office/officeart/2005/8/layout/orgChart1"/>
    <dgm:cxn modelId="{E938C67D-398B-4B98-AE0C-2DB9688E624E}" type="presParOf" srcId="{D49BD897-465A-4746-8A40-842993628A1C}" destId="{103790B9-2DE0-4C44-8C4B-990C1D78227C}" srcOrd="2" destOrd="0" presId="urn:microsoft.com/office/officeart/2005/8/layout/orgChart1"/>
    <dgm:cxn modelId="{346C9F81-5828-4022-9085-B13DCE1BD463}" type="presParOf" srcId="{2B1D3EF1-3377-4CCC-9F85-DC36DD66B61C}" destId="{A074B977-7B1B-4024-BFA8-F10AEABDD11C}" srcOrd="4" destOrd="0" presId="urn:microsoft.com/office/officeart/2005/8/layout/orgChart1"/>
    <dgm:cxn modelId="{598F7F9E-0EF6-4456-93B7-0268E058BFCD}" type="presParOf" srcId="{2B1D3EF1-3377-4CCC-9F85-DC36DD66B61C}" destId="{43CDD4C9-5237-435E-9831-CAD0349C7C1A}" srcOrd="5" destOrd="0" presId="urn:microsoft.com/office/officeart/2005/8/layout/orgChart1"/>
    <dgm:cxn modelId="{CBF2A7AC-3C19-474C-A065-C13ECE7710A7}" type="presParOf" srcId="{43CDD4C9-5237-435E-9831-CAD0349C7C1A}" destId="{6D9AA679-D0CB-495D-8231-97763B298C05}" srcOrd="0" destOrd="0" presId="urn:microsoft.com/office/officeart/2005/8/layout/orgChart1"/>
    <dgm:cxn modelId="{186E585B-8F04-495A-8EF7-00B9E1CFFB01}" type="presParOf" srcId="{6D9AA679-D0CB-495D-8231-97763B298C05}" destId="{4648BE79-CD49-4ED6-A8EE-51BFCDC15EDD}" srcOrd="0" destOrd="0" presId="urn:microsoft.com/office/officeart/2005/8/layout/orgChart1"/>
    <dgm:cxn modelId="{3205C4C8-65CE-475B-808A-89E2CBE7A372}" type="presParOf" srcId="{6D9AA679-D0CB-495D-8231-97763B298C05}" destId="{56DC9339-6CD6-48D2-B1D3-FD9129AB8036}" srcOrd="1" destOrd="0" presId="urn:microsoft.com/office/officeart/2005/8/layout/orgChart1"/>
    <dgm:cxn modelId="{0E735C04-1EDA-4033-8F4F-D565C7C60EDC}" type="presParOf" srcId="{43CDD4C9-5237-435E-9831-CAD0349C7C1A}" destId="{DA757A46-D0FA-4E6B-9960-52A2C195A903}" srcOrd="1" destOrd="0" presId="urn:microsoft.com/office/officeart/2005/8/layout/orgChart1"/>
    <dgm:cxn modelId="{E86AC3E3-75A5-4115-9513-85D2E47FDBEB}" type="presParOf" srcId="{43CDD4C9-5237-435E-9831-CAD0349C7C1A}" destId="{E7DF0E87-194D-4029-9874-88BD3B6732F2}" srcOrd="2" destOrd="0" presId="urn:microsoft.com/office/officeart/2005/8/layout/orgChart1"/>
    <dgm:cxn modelId="{40D698BE-6FCD-4BE9-A213-18DE5EAD8850}" type="presParOf" srcId="{F8E26F44-312E-43B2-A886-221FD8BF7984}" destId="{45DCB143-83D7-4BD9-9C06-DF21EE95AEB7}" srcOrd="2" destOrd="0" presId="urn:microsoft.com/office/officeart/2005/8/layout/orgChart1"/>
    <dgm:cxn modelId="{FF84375C-5B6F-4636-B827-FDBDEEE9AB04}" type="presParOf" srcId="{89EA365E-0470-4C6D-A2AC-4BDD0ED72D91}" destId="{D3D41B04-E676-448C-ABE6-A44841C88F0C}" srcOrd="2" destOrd="0" presId="urn:microsoft.com/office/officeart/2005/8/layout/orgChart1"/>
    <dgm:cxn modelId="{651BF476-EC33-4A5D-A15C-D44E365170A7}" type="presParOf" srcId="{89EA365E-0470-4C6D-A2AC-4BDD0ED72D91}" destId="{3DFC3B18-A19D-4710-9997-71C7B0AF45AA}" srcOrd="3" destOrd="0" presId="urn:microsoft.com/office/officeart/2005/8/layout/orgChart1"/>
    <dgm:cxn modelId="{068CDBF6-08DA-4C2A-85AF-469E185C8FA9}" type="presParOf" srcId="{3DFC3B18-A19D-4710-9997-71C7B0AF45AA}" destId="{AAD2D6DB-A110-447B-9CBE-84EE8658593D}" srcOrd="0" destOrd="0" presId="urn:microsoft.com/office/officeart/2005/8/layout/orgChart1"/>
    <dgm:cxn modelId="{9A799453-8441-49E3-97CB-7C3E019FA077}" type="presParOf" srcId="{AAD2D6DB-A110-447B-9CBE-84EE8658593D}" destId="{4DB096DF-2C42-4617-B474-F030787E1863}" srcOrd="0" destOrd="0" presId="urn:microsoft.com/office/officeart/2005/8/layout/orgChart1"/>
    <dgm:cxn modelId="{B16C09EB-5928-43E2-B695-C381DFD37E71}" type="presParOf" srcId="{AAD2D6DB-A110-447B-9CBE-84EE8658593D}" destId="{10BA1281-8520-4BF6-A1AE-F8A155B30674}" srcOrd="1" destOrd="0" presId="urn:microsoft.com/office/officeart/2005/8/layout/orgChart1"/>
    <dgm:cxn modelId="{6DBC2BB6-39FD-4ED4-9241-9B104DF963FC}" type="presParOf" srcId="{3DFC3B18-A19D-4710-9997-71C7B0AF45AA}" destId="{B20AADE3-787F-4453-8506-A74503BE380C}" srcOrd="1" destOrd="0" presId="urn:microsoft.com/office/officeart/2005/8/layout/orgChart1"/>
    <dgm:cxn modelId="{52805737-B36C-4162-BF2C-8D2FC732525A}" type="presParOf" srcId="{3DFC3B18-A19D-4710-9997-71C7B0AF45AA}" destId="{04CB4124-FE41-466C-820A-B38168B36598}" srcOrd="2" destOrd="0" presId="urn:microsoft.com/office/officeart/2005/8/layout/orgChart1"/>
    <dgm:cxn modelId="{7AB8169B-FE94-4037-89A5-4F123E3925C7}" type="presParOf" srcId="{EC61971D-10EB-4EFB-B133-1DDF284B67B3}" destId="{CE5009AA-5319-492B-A855-A37D29597147}" srcOrd="2" destOrd="0" presId="urn:microsoft.com/office/officeart/2005/8/layout/orgChart1"/>
    <dgm:cxn modelId="{01DD68B8-DF9C-4936-AA68-CF549F770195}" type="presParOf" srcId="{4D09ECF5-DCD6-46BD-81E7-0B51124BEDF5}" destId="{D5FFF6A3-289F-46A8-9239-B398AA2AFC7C}" srcOrd="2" destOrd="0" presId="urn:microsoft.com/office/officeart/2005/8/layout/orgChart1"/>
    <dgm:cxn modelId="{75180E9A-26D2-4C99-AC6D-5FE2759DF4D9}" type="presParOf" srcId="{4D09ECF5-DCD6-46BD-81E7-0B51124BEDF5}" destId="{54BEC0BC-2E67-419C-8436-420713DAABC0}" srcOrd="3" destOrd="0" presId="urn:microsoft.com/office/officeart/2005/8/layout/orgChart1"/>
    <dgm:cxn modelId="{461A7A17-C6E3-4F7D-8FFD-F756A14AB6E8}" type="presParOf" srcId="{54BEC0BC-2E67-419C-8436-420713DAABC0}" destId="{C2E66BB2-45FE-44CF-81FE-982255FE04CE}" srcOrd="0" destOrd="0" presId="urn:microsoft.com/office/officeart/2005/8/layout/orgChart1"/>
    <dgm:cxn modelId="{3C9E0B20-8560-4535-B079-FAFBC03CA1F1}" type="presParOf" srcId="{C2E66BB2-45FE-44CF-81FE-982255FE04CE}" destId="{3EA962E7-E686-4FCF-A5ED-7035438869A8}" srcOrd="0" destOrd="0" presId="urn:microsoft.com/office/officeart/2005/8/layout/orgChart1"/>
    <dgm:cxn modelId="{2986FAAF-11F2-4828-B4BC-1C00D706BC7D}" type="presParOf" srcId="{C2E66BB2-45FE-44CF-81FE-982255FE04CE}" destId="{E943C3E9-336F-4453-B735-3227D8465D23}" srcOrd="1" destOrd="0" presId="urn:microsoft.com/office/officeart/2005/8/layout/orgChart1"/>
    <dgm:cxn modelId="{32CFDE5E-7685-4E24-8AB4-CCEDE369F0E0}" type="presParOf" srcId="{54BEC0BC-2E67-419C-8436-420713DAABC0}" destId="{D7535EA9-1BB2-4616-B22F-FE0B02DA2C10}" srcOrd="1" destOrd="0" presId="urn:microsoft.com/office/officeart/2005/8/layout/orgChart1"/>
    <dgm:cxn modelId="{94ECAAAA-E6DF-46C6-A556-3C79CED5404F}" type="presParOf" srcId="{D7535EA9-1BB2-4616-B22F-FE0B02DA2C10}" destId="{AEC96432-BEA0-4804-8CC6-6D4B9F25A05D}" srcOrd="0" destOrd="0" presId="urn:microsoft.com/office/officeart/2005/8/layout/orgChart1"/>
    <dgm:cxn modelId="{88922F02-DE51-4CF1-94C5-1508D1AD6A1E}" type="presParOf" srcId="{D7535EA9-1BB2-4616-B22F-FE0B02DA2C10}" destId="{CB4B1603-2C38-4DBB-8732-F47D4C9B7E31}" srcOrd="1" destOrd="0" presId="urn:microsoft.com/office/officeart/2005/8/layout/orgChart1"/>
    <dgm:cxn modelId="{D7AF46D5-5E88-403F-9A9A-41EE33BE5BE8}" type="presParOf" srcId="{CB4B1603-2C38-4DBB-8732-F47D4C9B7E31}" destId="{94767B10-F2B4-40DC-8E60-7DC6F2563B66}" srcOrd="0" destOrd="0" presId="urn:microsoft.com/office/officeart/2005/8/layout/orgChart1"/>
    <dgm:cxn modelId="{1D20EB87-B6F7-4A50-84EA-B705F7D0B101}" type="presParOf" srcId="{94767B10-F2B4-40DC-8E60-7DC6F2563B66}" destId="{627FE620-8BB6-4340-B0F9-DAD33865792E}" srcOrd="0" destOrd="0" presId="urn:microsoft.com/office/officeart/2005/8/layout/orgChart1"/>
    <dgm:cxn modelId="{9D418E89-E8E1-41F2-82C3-34EB9CADD2CC}" type="presParOf" srcId="{94767B10-F2B4-40DC-8E60-7DC6F2563B66}" destId="{0CDE9590-A307-46A7-84C7-06A0A0D0EAFD}" srcOrd="1" destOrd="0" presId="urn:microsoft.com/office/officeart/2005/8/layout/orgChart1"/>
    <dgm:cxn modelId="{509827D4-5932-4CB9-B1FF-4F13EC2E134F}" type="presParOf" srcId="{CB4B1603-2C38-4DBB-8732-F47D4C9B7E31}" destId="{1F7717D7-398D-43D1-8AF7-C1CD47A945A5}" srcOrd="1" destOrd="0" presId="urn:microsoft.com/office/officeart/2005/8/layout/orgChart1"/>
    <dgm:cxn modelId="{D0AAAD01-5E4C-4089-8BC4-2E7896CF7333}" type="presParOf" srcId="{CB4B1603-2C38-4DBB-8732-F47D4C9B7E31}" destId="{65ECD310-8342-40C6-BD73-507214B57FE1}" srcOrd="2" destOrd="0" presId="urn:microsoft.com/office/officeart/2005/8/layout/orgChart1"/>
    <dgm:cxn modelId="{08229771-9210-4987-BDD4-E1EA250683BB}" type="presParOf" srcId="{D7535EA9-1BB2-4616-B22F-FE0B02DA2C10}" destId="{B03AD647-DCA9-4A8A-BA2A-706CC7A198BF}" srcOrd="2" destOrd="0" presId="urn:microsoft.com/office/officeart/2005/8/layout/orgChart1"/>
    <dgm:cxn modelId="{6A94D536-EAA4-4374-AB6E-DBCD1E462ABA}" type="presParOf" srcId="{D7535EA9-1BB2-4616-B22F-FE0B02DA2C10}" destId="{311EFB68-E92E-429F-906D-B0496D481129}" srcOrd="3" destOrd="0" presId="urn:microsoft.com/office/officeart/2005/8/layout/orgChart1"/>
    <dgm:cxn modelId="{71DB4C78-B608-4395-B4D9-ABDAD4B08C4B}" type="presParOf" srcId="{311EFB68-E92E-429F-906D-B0496D481129}" destId="{4C41C29D-766D-4D66-ACFD-55214A8B8C35}" srcOrd="0" destOrd="0" presId="urn:microsoft.com/office/officeart/2005/8/layout/orgChart1"/>
    <dgm:cxn modelId="{E6466355-801A-4A71-9B79-6A82ED9516C1}" type="presParOf" srcId="{4C41C29D-766D-4D66-ACFD-55214A8B8C35}" destId="{207AFD6C-619C-4AAB-823C-154B30B0C941}" srcOrd="0" destOrd="0" presId="urn:microsoft.com/office/officeart/2005/8/layout/orgChart1"/>
    <dgm:cxn modelId="{B62C0ACD-3C94-4E0A-A215-DE3001F59B3C}" type="presParOf" srcId="{4C41C29D-766D-4D66-ACFD-55214A8B8C35}" destId="{3B8FCCD7-4ECC-479F-9F7C-7A8A210EFE23}" srcOrd="1" destOrd="0" presId="urn:microsoft.com/office/officeart/2005/8/layout/orgChart1"/>
    <dgm:cxn modelId="{2454B8B4-15CE-4FBB-8722-74891E1AAAE8}" type="presParOf" srcId="{311EFB68-E92E-429F-906D-B0496D481129}" destId="{9B86655D-B084-4D4B-BC30-1DAEE66EDDCF}" srcOrd="1" destOrd="0" presId="urn:microsoft.com/office/officeart/2005/8/layout/orgChart1"/>
    <dgm:cxn modelId="{1937545E-902F-4AA3-8441-21021717B9A0}" type="presParOf" srcId="{311EFB68-E92E-429F-906D-B0496D481129}" destId="{4506D3A1-E32E-4D74-B750-B8356F77051A}" srcOrd="2" destOrd="0" presId="urn:microsoft.com/office/officeart/2005/8/layout/orgChart1"/>
    <dgm:cxn modelId="{9C31821C-F8BE-4862-98DD-CB597BB3F8F0}" type="presParOf" srcId="{D7535EA9-1BB2-4616-B22F-FE0B02DA2C10}" destId="{E324BA33-05E3-4A3B-A957-17248AD62079}" srcOrd="4" destOrd="0" presId="urn:microsoft.com/office/officeart/2005/8/layout/orgChart1"/>
    <dgm:cxn modelId="{6208D71D-8550-4D32-9E3C-6CC2438422B3}" type="presParOf" srcId="{D7535EA9-1BB2-4616-B22F-FE0B02DA2C10}" destId="{3355B5AB-75B4-4B39-A96A-F9A04A73044A}" srcOrd="5" destOrd="0" presId="urn:microsoft.com/office/officeart/2005/8/layout/orgChart1"/>
    <dgm:cxn modelId="{14D34914-FB90-4303-AF0E-2286AE3A25AB}" type="presParOf" srcId="{3355B5AB-75B4-4B39-A96A-F9A04A73044A}" destId="{7152DCE6-A943-4121-B74F-ADF32CCD3843}" srcOrd="0" destOrd="0" presId="urn:microsoft.com/office/officeart/2005/8/layout/orgChart1"/>
    <dgm:cxn modelId="{2832BD37-67AC-4D7F-8D60-EBF5F844736C}" type="presParOf" srcId="{7152DCE6-A943-4121-B74F-ADF32CCD3843}" destId="{84F285BA-D70C-4624-A937-BB7B66C46BB7}" srcOrd="0" destOrd="0" presId="urn:microsoft.com/office/officeart/2005/8/layout/orgChart1"/>
    <dgm:cxn modelId="{792D5D4E-598C-48E2-832D-B963009C0D69}" type="presParOf" srcId="{7152DCE6-A943-4121-B74F-ADF32CCD3843}" destId="{A1904304-8547-42CD-94EC-CCCE654F4066}" srcOrd="1" destOrd="0" presId="urn:microsoft.com/office/officeart/2005/8/layout/orgChart1"/>
    <dgm:cxn modelId="{9814AD6E-1DF9-4D67-A3C8-C17505BCD42C}" type="presParOf" srcId="{3355B5AB-75B4-4B39-A96A-F9A04A73044A}" destId="{701E5652-B6F5-4F81-9FC4-FAB708600216}" srcOrd="1" destOrd="0" presId="urn:microsoft.com/office/officeart/2005/8/layout/orgChart1"/>
    <dgm:cxn modelId="{855EC6DB-7168-415D-B028-09256006694E}" type="presParOf" srcId="{3355B5AB-75B4-4B39-A96A-F9A04A73044A}" destId="{E78C904C-7DFA-4D7D-85E4-860CC4766764}" srcOrd="2" destOrd="0" presId="urn:microsoft.com/office/officeart/2005/8/layout/orgChart1"/>
    <dgm:cxn modelId="{B2D68ADF-FDF8-4852-AD9A-4531CC67AB7A}" type="presParOf" srcId="{54BEC0BC-2E67-419C-8436-420713DAABC0}" destId="{4AB62F35-7784-41E4-905A-1EFE31A48A78}" srcOrd="2" destOrd="0" presId="urn:microsoft.com/office/officeart/2005/8/layout/orgChart1"/>
    <dgm:cxn modelId="{76951EC2-6691-471C-A49A-DA7DE5FC490B}" type="presParOf" srcId="{F74F13C3-9D73-4B1C-934F-DC3B63FA78E2}" destId="{7C29152A-40E9-4990-A04E-5EB43D6100E6}" srcOrd="2" destOrd="0" presId="urn:microsoft.com/office/officeart/2005/8/layout/orgChart1"/>
    <dgm:cxn modelId="{418721F5-3B08-4FF9-8447-F0E73B9D2955}" type="presParOf" srcId="{C864A1DC-5846-423F-A053-9A1DD83418FC}" destId="{08E1B36D-CDA3-4A6E-AA97-71101109BAA5}" srcOrd="4" destOrd="0" presId="urn:microsoft.com/office/officeart/2005/8/layout/orgChart1"/>
    <dgm:cxn modelId="{555B4364-963F-4133-AFA8-96AD4802401D}" type="presParOf" srcId="{C864A1DC-5846-423F-A053-9A1DD83418FC}" destId="{45280BD9-C957-43B6-A1AF-952C86E7F1CE}" srcOrd="5" destOrd="0" presId="urn:microsoft.com/office/officeart/2005/8/layout/orgChart1"/>
    <dgm:cxn modelId="{E3021292-8E15-4D6C-BD70-6ECD42E596FC}" type="presParOf" srcId="{45280BD9-C957-43B6-A1AF-952C86E7F1CE}" destId="{FAEF46A5-810B-49AC-9B0A-E04BBF785D00}" srcOrd="0" destOrd="0" presId="urn:microsoft.com/office/officeart/2005/8/layout/orgChart1"/>
    <dgm:cxn modelId="{7076BB22-BC3C-4929-B398-D1DEFFE5A745}" type="presParOf" srcId="{FAEF46A5-810B-49AC-9B0A-E04BBF785D00}" destId="{4E471A60-0F42-4378-96CD-DBFFDBC3E7F5}" srcOrd="0" destOrd="0" presId="urn:microsoft.com/office/officeart/2005/8/layout/orgChart1"/>
    <dgm:cxn modelId="{A67F8600-11AD-47A3-ABCC-77548B7CE830}" type="presParOf" srcId="{FAEF46A5-810B-49AC-9B0A-E04BBF785D00}" destId="{BDCC40F6-1F57-4FE1-93B1-B587A8F01750}" srcOrd="1" destOrd="0" presId="urn:microsoft.com/office/officeart/2005/8/layout/orgChart1"/>
    <dgm:cxn modelId="{713642B8-DAC0-4B06-BEF4-B511B8BC3B29}" type="presParOf" srcId="{45280BD9-C957-43B6-A1AF-952C86E7F1CE}" destId="{B19CEAAC-54FD-48B3-82E2-8148758AA2FF}" srcOrd="1" destOrd="0" presId="urn:microsoft.com/office/officeart/2005/8/layout/orgChart1"/>
    <dgm:cxn modelId="{8D57EC04-6B09-43A9-864F-BA627F97FA13}" type="presParOf" srcId="{45280BD9-C957-43B6-A1AF-952C86E7F1CE}" destId="{A76D6060-91B8-46A0-9AE9-386A483A4C19}" srcOrd="2" destOrd="0" presId="urn:microsoft.com/office/officeart/2005/8/layout/orgChart1"/>
    <dgm:cxn modelId="{C057F349-3766-4EBB-BD99-78AA30D29D3D}" type="presParOf" srcId="{0DE638D4-5B9C-4559-9EE5-9B728D4FDFF0}" destId="{8522C50F-1A47-4520-84A7-99ED50CF14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C7377-C092-4A3B-BA14-ED5DC39EB3C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Investigations</a:t>
          </a:r>
          <a:br>
            <a:rPr lang="en-US" dirty="0"/>
          </a:br>
          <a:r>
            <a:rPr lang="en-US" dirty="0"/>
            <a:t>Division</a:t>
          </a:r>
        </a:p>
      </dgm:t>
    </dgm:pt>
    <dgm:pt modelId="{0F4BA270-BBC7-41C6-9E74-E4101708DCE6}" type="parTrans" cxnId="{9F33C33B-076C-426B-8506-0FD108C2818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42ED8C2-AF40-4739-8D1F-A579534D8EDE}" type="sibTrans" cxnId="{9F33C33B-076C-426B-8506-0FD108C28185}">
      <dgm:prSet/>
      <dgm:spPr/>
      <dgm:t>
        <a:bodyPr/>
        <a:lstStyle/>
        <a:p>
          <a:endParaRPr lang="en-US"/>
        </a:p>
      </dgm:t>
    </dgm:pt>
    <dgm:pt modelId="{26DFDE23-A979-467D-880E-DFD4B0AE36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Major Crimes</a:t>
          </a:r>
          <a:br>
            <a:rPr lang="en-US" dirty="0"/>
          </a:br>
          <a:r>
            <a:rPr lang="en-US" dirty="0"/>
            <a:t>Section</a:t>
          </a:r>
        </a:p>
      </dgm:t>
    </dgm:pt>
    <dgm:pt modelId="{FB7F0C3D-3F7C-4596-A4F7-7F511A119C7B}" type="parTrans" cxnId="{B11B1C3B-0409-4A60-8A3C-38A74CD0413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B51E0DD-DC2E-4E6B-8F80-8183818CB689}" type="sibTrans" cxnId="{B11B1C3B-0409-4A60-8A3C-38A74CD04139}">
      <dgm:prSet/>
      <dgm:spPr/>
      <dgm:t>
        <a:bodyPr/>
        <a:lstStyle/>
        <a:p>
          <a:endParaRPr lang="en-US"/>
        </a:p>
      </dgm:t>
    </dgm:pt>
    <dgm:pt modelId="{7CE68BDF-3801-43C5-8652-C877D200D5B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Investigations</a:t>
          </a:r>
          <a:br>
            <a:rPr lang="en-US" dirty="0"/>
          </a:br>
          <a:r>
            <a:rPr lang="en-US" dirty="0"/>
            <a:t>Section</a:t>
          </a:r>
        </a:p>
      </dgm:t>
    </dgm:pt>
    <dgm:pt modelId="{6A6D3C41-D529-46BD-BE48-8CD4FDECE68A}" type="parTrans" cxnId="{B18A1E38-115E-4E60-8154-237E886949D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22FD835-A4ED-429D-942B-2CD55DB04E88}" type="sibTrans" cxnId="{B18A1E38-115E-4E60-8154-237E886949D9}">
      <dgm:prSet/>
      <dgm:spPr/>
      <dgm:t>
        <a:bodyPr/>
        <a:lstStyle/>
        <a:p>
          <a:endParaRPr lang="en-US"/>
        </a:p>
      </dgm:t>
    </dgm:pt>
    <dgm:pt modelId="{B81EDACB-7FF1-4E6B-93D6-DA95D4DFAD1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Homicide</a:t>
          </a:r>
          <a:br>
            <a:rPr lang="en-US" dirty="0"/>
          </a:br>
          <a:r>
            <a:rPr lang="en-US" dirty="0"/>
            <a:t>Unit</a:t>
          </a:r>
        </a:p>
      </dgm:t>
    </dgm:pt>
    <dgm:pt modelId="{4031EC83-D174-4BA9-94CA-8AF74970BD4B}" type="parTrans" cxnId="{F94A1FAD-A727-4FB0-83C4-780854B9518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4831F7B-97E5-46B4-BDC2-55563B3FD035}" type="sibTrans" cxnId="{F94A1FAD-A727-4FB0-83C4-780854B95182}">
      <dgm:prSet/>
      <dgm:spPr/>
      <dgm:t>
        <a:bodyPr/>
        <a:lstStyle/>
        <a:p>
          <a:endParaRPr lang="en-US"/>
        </a:p>
      </dgm:t>
    </dgm:pt>
    <dgm:pt modelId="{80FA96E0-BC22-4DF9-9E63-C3B71674463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Surveillance &amp; Elec. Support</a:t>
          </a:r>
          <a:br>
            <a:rPr lang="en-US" dirty="0"/>
          </a:br>
          <a:r>
            <a:rPr lang="en-US" dirty="0"/>
            <a:t>Unit</a:t>
          </a:r>
        </a:p>
      </dgm:t>
    </dgm:pt>
    <dgm:pt modelId="{B22FA9EA-6BBB-4C5F-B07C-5EB44D8E9B0B}" type="parTrans" cxnId="{99E24689-D73A-4654-A15E-4FC3CB0CFA0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C58A947-B2B8-4912-B727-4B5F4F67BA9E}" type="sibTrans" cxnId="{99E24689-D73A-4654-A15E-4FC3CB0CFA08}">
      <dgm:prSet/>
      <dgm:spPr/>
      <dgm:t>
        <a:bodyPr/>
        <a:lstStyle/>
        <a:p>
          <a:endParaRPr lang="en-US"/>
        </a:p>
      </dgm:t>
    </dgm:pt>
    <dgm:pt modelId="{7A7F5AF7-61BC-4CDE-B690-A20B86AE145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Narcotics</a:t>
          </a:r>
          <a:br>
            <a:rPr lang="en-US" dirty="0"/>
          </a:br>
          <a:r>
            <a:rPr lang="en-US" dirty="0"/>
            <a:t>Unit</a:t>
          </a:r>
        </a:p>
      </dgm:t>
    </dgm:pt>
    <dgm:pt modelId="{E282DEF0-F3D0-440A-A9A1-2D616E5DBC91}" type="parTrans" cxnId="{5CA7035A-F18C-4B65-82B0-6A1F7F8D7EA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9B21074-63DE-4C36-BA38-C10042DF9D33}" type="sibTrans" cxnId="{5CA7035A-F18C-4B65-82B0-6A1F7F8D7EAF}">
      <dgm:prSet/>
      <dgm:spPr/>
      <dgm:t>
        <a:bodyPr/>
        <a:lstStyle/>
        <a:p>
          <a:endParaRPr lang="en-US"/>
        </a:p>
      </dgm:t>
    </dgm:pt>
    <dgm:pt modelId="{F512CF7E-3FF6-43D3-AE7B-2DE4C8619DB8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Bureau</a:t>
          </a:r>
        </a:p>
      </dgm:t>
    </dgm:pt>
    <dgm:pt modelId="{AFFA1131-4202-4725-924F-D732F4DB03CF}" type="parTrans" cxnId="{2BFB5B96-10F6-49DA-9F5C-39062CFF185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A8F0133-8961-462B-A730-20721985ACB8}" type="sibTrans" cxnId="{2BFB5B96-10F6-49DA-9F5C-39062CFF185C}">
      <dgm:prSet/>
      <dgm:spPr/>
      <dgm:t>
        <a:bodyPr/>
        <a:lstStyle/>
        <a:p>
          <a:endParaRPr lang="en-US"/>
        </a:p>
      </dgm:t>
    </dgm:pt>
    <dgm:pt modelId="{3D16173F-388D-417A-945B-5DCAD9958CBF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Affairs</a:t>
          </a:r>
          <a:br>
            <a:rPr lang="en-US" dirty="0"/>
          </a:br>
          <a:r>
            <a:rPr lang="en-US" dirty="0"/>
            <a:t>Division</a:t>
          </a:r>
        </a:p>
      </dgm:t>
    </dgm:pt>
    <dgm:pt modelId="{D749B352-6AD8-438C-854A-36F46ECF5EB9}" type="parTrans" cxnId="{AE500916-06BF-433C-B5C3-4BD618E195C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FEEB75E-7DD2-4AD7-BB87-1651A92482D1}" type="sibTrans" cxnId="{AE500916-06BF-433C-B5C3-4BD618E195CF}">
      <dgm:prSet/>
      <dgm:spPr/>
      <dgm:t>
        <a:bodyPr/>
        <a:lstStyle/>
        <a:p>
          <a:endParaRPr lang="en-US"/>
        </a:p>
      </dgm:t>
    </dgm:pt>
    <dgm:pt modelId="{7A83B63C-DA7F-4139-851E-00DACC93B92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Violence Prevention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C9177E84-1721-4823-BB70-2F8759CB875D}" type="parTrans" cxnId="{884A5180-9462-4109-9B40-02085C48394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710763B-3D9D-43B5-A010-FA30946363D8}" type="sibTrans" cxnId="{884A5180-9462-4109-9B40-02085C483946}">
      <dgm:prSet/>
      <dgm:spPr/>
      <dgm:t>
        <a:bodyPr/>
        <a:lstStyle/>
        <a:p>
          <a:endParaRPr lang="en-US"/>
        </a:p>
      </dgm:t>
    </dgm:pt>
    <dgm:pt modelId="{2CD1B67A-2222-4A98-AA6F-2408DF2743B0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Neighborhood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47DAB65F-D339-4E48-AE17-D00D081D6330}" type="parTrans" cxnId="{89A17670-85CB-40E1-8FD5-44BD98AECA9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4A07D8A-CD43-41F9-974E-CF203ABFAD31}" type="sibTrans" cxnId="{89A17670-85CB-40E1-8FD5-44BD98AECA9C}">
      <dgm:prSet/>
      <dgm:spPr/>
      <dgm:t>
        <a:bodyPr/>
        <a:lstStyle/>
        <a:p>
          <a:endParaRPr lang="en-US"/>
        </a:p>
      </dgm:t>
    </dgm:pt>
    <dgm:pt modelId="{E203CA55-B4CC-4BCC-BADD-A3328045921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Strategic Initiatives</a:t>
          </a:r>
          <a:br>
            <a:rPr lang="en-US" dirty="0"/>
          </a:br>
          <a:r>
            <a:rPr lang="en-US" dirty="0"/>
            <a:t>Unit</a:t>
          </a:r>
        </a:p>
      </dgm:t>
    </dgm:pt>
    <dgm:pt modelId="{B2377085-3B6B-4823-B7EB-F614CFA0C214}" type="parTrans" cxnId="{46ED5F96-DC68-47D6-9141-D79C806FB76E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0B98FAF-B42E-48BA-9B0C-47C3FEE2908F}" type="sibTrans" cxnId="{46ED5F96-DC68-47D6-9141-D79C806FB76E}">
      <dgm:prSet/>
      <dgm:spPr/>
      <dgm:t>
        <a:bodyPr/>
        <a:lstStyle/>
        <a:p>
          <a:endParaRPr lang="en-US"/>
        </a:p>
      </dgm:t>
    </dgm:pt>
    <dgm:pt modelId="{033910EF-D191-4694-BFF7-C66013B26F4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Relations</a:t>
          </a:r>
          <a:br>
            <a:rPr lang="en-US" dirty="0"/>
          </a:br>
          <a:r>
            <a:rPr lang="en-US" dirty="0"/>
            <a:t>Unit</a:t>
          </a:r>
        </a:p>
      </dgm:t>
    </dgm:pt>
    <dgm:pt modelId="{F08E7822-0DB3-47EC-A482-16D31035E71C}" type="parTrans" cxnId="{3E0E5666-5FB3-423E-AC0D-3F7FA0C3A55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17B523C-A26E-4F8A-9586-24D3E4A4A0CF}" type="sibTrans" cxnId="{3E0E5666-5FB3-423E-AC0D-3F7FA0C3A551}">
      <dgm:prSet/>
      <dgm:spPr/>
      <dgm:t>
        <a:bodyPr/>
        <a:lstStyle/>
        <a:p>
          <a:endParaRPr lang="en-US"/>
        </a:p>
      </dgm:t>
    </dgm:pt>
    <dgm:pt modelId="{CB137A05-601D-412B-9BFA-E08DF569717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Recruitment</a:t>
          </a:r>
          <a:br>
            <a:rPr lang="en-US" dirty="0"/>
          </a:br>
          <a:r>
            <a:rPr lang="en-US" dirty="0"/>
            <a:t>Unit</a:t>
          </a:r>
        </a:p>
      </dgm:t>
    </dgm:pt>
    <dgm:pt modelId="{F05ADE0E-F01B-4D20-B46E-64422BDCBC03}" type="parTrans" cxnId="{DF7814D3-D588-4E54-8E86-CAA0202912AB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8B1D751-0FCB-4914-A3AE-1D445B76FE13}" type="sibTrans" cxnId="{DF7814D3-D588-4E54-8E86-CAA0202912AB}">
      <dgm:prSet/>
      <dgm:spPr/>
      <dgm:t>
        <a:bodyPr/>
        <a:lstStyle/>
        <a:p>
          <a:endParaRPr lang="en-US"/>
        </a:p>
      </dgm:t>
    </dgm:pt>
    <dgm:pt modelId="{CB4775D2-BA0F-49F7-A25C-32E4E5B7265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Team</a:t>
          </a:r>
        </a:p>
      </dgm:t>
    </dgm:pt>
    <dgm:pt modelId="{B900B1E2-D4A1-432D-A387-89F7D178DD59}" type="parTrans" cxnId="{FFEBA0E6-F3AE-436C-9F39-14743414C04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38272B3-1039-4456-81DC-D73B75A13B0B}" type="sibTrans" cxnId="{FFEBA0E6-F3AE-436C-9F39-14743414C048}">
      <dgm:prSet/>
      <dgm:spPr/>
      <dgm:t>
        <a:bodyPr/>
        <a:lstStyle/>
        <a:p>
          <a:endParaRPr lang="en-US"/>
        </a:p>
      </dgm:t>
    </dgm:pt>
    <dgm:pt modelId="{B96D829C-F311-49EF-A0A6-E398916F19E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Criminal Investigations </a:t>
          </a:r>
          <a:br>
            <a:rPr lang="en-US" dirty="0"/>
          </a:br>
          <a:r>
            <a:rPr lang="en-US" dirty="0"/>
            <a:t>Section</a:t>
          </a:r>
        </a:p>
      </dgm:t>
    </dgm:pt>
    <dgm:pt modelId="{861934FA-73AD-458C-8E56-CF8A9E7CCE46}" type="parTrans" cxnId="{C67E31DD-435D-4E60-B495-97ACA967EA0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3790BBD-FC15-48A4-B067-F15C964A1AF2}" type="sibTrans" cxnId="{C67E31DD-435D-4E60-B495-97ACA967EA04}">
      <dgm:prSet/>
      <dgm:spPr/>
      <dgm:t>
        <a:bodyPr/>
        <a:lstStyle/>
        <a:p>
          <a:endParaRPr lang="en-US"/>
        </a:p>
      </dgm:t>
    </dgm:pt>
    <dgm:pt modelId="{F68BCEBB-634A-40D5-93B5-8DDCABDF6A2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Victims</a:t>
          </a:r>
          <a:br>
            <a:rPr lang="en-US" dirty="0"/>
          </a:br>
          <a:r>
            <a:rPr lang="en-US" dirty="0"/>
            <a:t>Unit</a:t>
          </a:r>
        </a:p>
      </dgm:t>
    </dgm:pt>
    <dgm:pt modelId="{041FB817-5465-485D-A6C9-7180934E740B}" type="parTrans" cxnId="{21AD8A99-BBA3-4C26-A3EE-7A9FDF8C8F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CCF9EB-EEAF-4E13-8BF6-C3C8C08ED518}" type="sibTrans" cxnId="{21AD8A99-BBA3-4C26-A3EE-7A9FDF8C8FD1}">
      <dgm:prSet/>
      <dgm:spPr/>
      <dgm:t>
        <a:bodyPr/>
        <a:lstStyle/>
        <a:p>
          <a:endParaRPr lang="en-US"/>
        </a:p>
      </dgm:t>
    </dgm:pt>
    <dgm:pt modelId="{EE27A3AB-6FBB-4446-88D0-F426AFB7DF9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Technicians</a:t>
          </a:r>
          <a:br>
            <a:rPr lang="en-US" dirty="0"/>
          </a:br>
          <a:r>
            <a:rPr lang="en-US" dirty="0"/>
            <a:t>Unit</a:t>
          </a:r>
        </a:p>
      </dgm:t>
    </dgm:pt>
    <dgm:pt modelId="{17ABF920-ADC6-40ED-AE01-6A6FF6C59EA0}" type="parTrans" cxnId="{99526639-13AB-461F-8F0F-D4776834DC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987A7BF-FB9E-427B-92F8-8290AB6F9B42}" type="sibTrans" cxnId="{99526639-13AB-461F-8F0F-D4776834DCD1}">
      <dgm:prSet/>
      <dgm:spPr/>
      <dgm:t>
        <a:bodyPr/>
        <a:lstStyle/>
        <a:p>
          <a:endParaRPr lang="en-US"/>
        </a:p>
      </dgm:t>
    </dgm:pt>
    <dgm:pt modelId="{9E006301-033A-4294-A4BE-A02A662121FF}">
      <dgm:prSet/>
      <dgm:spPr/>
      <dgm:t>
        <a:bodyPr/>
        <a:lstStyle/>
        <a:p>
          <a:r>
            <a:rPr lang="en-US" dirty="0"/>
            <a:t>Tactical</a:t>
          </a:r>
          <a:br>
            <a:rPr lang="en-US" dirty="0"/>
          </a:br>
          <a:r>
            <a:rPr lang="en-US" dirty="0"/>
            <a:t>Unit</a:t>
          </a:r>
        </a:p>
      </dgm:t>
    </dgm:pt>
    <dgm:pt modelId="{5DDC54C7-1940-44FC-B5A0-5C4E9CE25AEA}" type="parTrans" cxnId="{B050030D-95D7-4C9E-83D1-AD8138525A33}">
      <dgm:prSet/>
      <dgm:spPr/>
      <dgm:t>
        <a:bodyPr/>
        <a:lstStyle/>
        <a:p>
          <a:endParaRPr lang="en-US"/>
        </a:p>
      </dgm:t>
    </dgm:pt>
    <dgm:pt modelId="{36DD48C2-6086-414F-8661-7007AF64D09D}" type="sibTrans" cxnId="{B050030D-95D7-4C9E-83D1-AD8138525A33}">
      <dgm:prSet/>
      <dgm:spPr/>
      <dgm:t>
        <a:bodyPr/>
        <a:lstStyle/>
        <a:p>
          <a:endParaRPr lang="en-US"/>
        </a:p>
      </dgm:t>
    </dgm:pt>
    <dgm:pt modelId="{77DFDC5D-2B58-40D7-97BE-4736F34F16B1}">
      <dgm:prSet/>
      <dgm:spPr/>
      <dgm:t>
        <a:bodyPr/>
        <a:lstStyle/>
        <a:p>
          <a:r>
            <a:rPr lang="en-US" dirty="0"/>
            <a:t>Licensing</a:t>
          </a:r>
          <a:br>
            <a:rPr lang="en-US" dirty="0"/>
          </a:br>
          <a:r>
            <a:rPr lang="en-US" dirty="0"/>
            <a:t>Unit</a:t>
          </a:r>
        </a:p>
      </dgm:t>
    </dgm:pt>
    <dgm:pt modelId="{58C10EB0-27AE-4D5C-B097-490B6FA6AF40}" type="parTrans" cxnId="{07068D30-1C61-418E-A620-A221FE2B715D}">
      <dgm:prSet/>
      <dgm:spPr/>
      <dgm:t>
        <a:bodyPr/>
        <a:lstStyle/>
        <a:p>
          <a:endParaRPr lang="en-US"/>
        </a:p>
      </dgm:t>
    </dgm:pt>
    <dgm:pt modelId="{370703C7-EF71-4CD4-B862-C3F0B88885DE}" type="sibTrans" cxnId="{07068D30-1C61-418E-A620-A221FE2B715D}">
      <dgm:prSet/>
      <dgm:spPr/>
      <dgm:t>
        <a:bodyPr/>
        <a:lstStyle/>
        <a:p>
          <a:endParaRPr lang="en-US"/>
        </a:p>
      </dgm:t>
    </dgm:pt>
    <dgm:pt modelId="{C7DF0D0E-94C0-4987-9FBE-21C5BC252ED3}">
      <dgm:prSet/>
      <dgm:spPr/>
      <dgm:t>
        <a:bodyPr/>
        <a:lstStyle/>
        <a:p>
          <a:r>
            <a:rPr lang="en-US" dirty="0"/>
            <a:t>Mounted</a:t>
          </a:r>
          <a:br>
            <a:rPr lang="en-US" dirty="0"/>
          </a:br>
          <a:r>
            <a:rPr lang="en-US" dirty="0"/>
            <a:t>Unit</a:t>
          </a:r>
        </a:p>
      </dgm:t>
    </dgm:pt>
    <dgm:pt modelId="{5EDDCF9D-2BB3-46A8-834B-F4CD9421F7C8}" type="parTrans" cxnId="{3F006C5C-C26E-4CD3-ABE5-E286BBB5BA1D}">
      <dgm:prSet/>
      <dgm:spPr/>
      <dgm:t>
        <a:bodyPr/>
        <a:lstStyle/>
        <a:p>
          <a:endParaRPr lang="en-US"/>
        </a:p>
      </dgm:t>
    </dgm:pt>
    <dgm:pt modelId="{60E29A87-D21B-4CCE-9539-F4F409D0BCFD}" type="sibTrans" cxnId="{3F006C5C-C26E-4CD3-ABE5-E286BBB5BA1D}">
      <dgm:prSet/>
      <dgm:spPr/>
      <dgm:t>
        <a:bodyPr/>
        <a:lstStyle/>
        <a:p>
          <a:endParaRPr lang="en-US"/>
        </a:p>
      </dgm:t>
    </dgm:pt>
    <dgm:pt modelId="{50F9E3A7-333F-44CF-8D03-615DF4E6E484}">
      <dgm:prSet/>
      <dgm:spPr/>
      <dgm:t>
        <a:bodyPr/>
        <a:lstStyle/>
        <a:p>
          <a:r>
            <a:rPr lang="en-US" dirty="0"/>
            <a:t>K-9</a:t>
          </a:r>
          <a:br>
            <a:rPr lang="en-US" dirty="0"/>
          </a:br>
          <a:r>
            <a:rPr lang="en-US" dirty="0"/>
            <a:t>Unit</a:t>
          </a:r>
        </a:p>
      </dgm:t>
    </dgm:pt>
    <dgm:pt modelId="{EF5159F3-78BD-4757-A067-3108C069FF1C}" type="parTrans" cxnId="{9FBD0AE6-DF11-4A52-8275-E16E460D401D}">
      <dgm:prSet/>
      <dgm:spPr/>
      <dgm:t>
        <a:bodyPr/>
        <a:lstStyle/>
        <a:p>
          <a:endParaRPr lang="en-US"/>
        </a:p>
      </dgm:t>
    </dgm:pt>
    <dgm:pt modelId="{8A8270CB-8C12-4857-A560-5BB9BDFDB0CE}" type="sibTrans" cxnId="{9FBD0AE6-DF11-4A52-8275-E16E460D401D}">
      <dgm:prSet/>
      <dgm:spPr/>
      <dgm:t>
        <a:bodyPr/>
        <a:lstStyle/>
        <a:p>
          <a:endParaRPr lang="en-US"/>
        </a:p>
      </dgm:t>
    </dgm:pt>
    <dgm:pt modelId="{03E9E9EA-36F9-4B59-A6BC-D7DCA1301197}">
      <dgm:prSet/>
      <dgm:spPr/>
      <dgm:t>
        <a:bodyPr/>
        <a:lstStyle/>
        <a:p>
          <a:r>
            <a:rPr lang="en-US" dirty="0"/>
            <a:t>Traffic</a:t>
          </a:r>
          <a:br>
            <a:rPr lang="en-US" dirty="0"/>
          </a:br>
          <a:r>
            <a:rPr lang="en-US" dirty="0"/>
            <a:t>Enforcement</a:t>
          </a:r>
          <a:br>
            <a:rPr lang="en-US" dirty="0"/>
          </a:br>
          <a:r>
            <a:rPr lang="en-US" dirty="0"/>
            <a:t>Unit</a:t>
          </a:r>
        </a:p>
      </dgm:t>
    </dgm:pt>
    <dgm:pt modelId="{719232FE-10CC-45FA-9C39-C67BEE1FD60F}" type="parTrans" cxnId="{F77297BD-BBE3-4506-A2C8-40F7685B7D7B}">
      <dgm:prSet/>
      <dgm:spPr/>
      <dgm:t>
        <a:bodyPr/>
        <a:lstStyle/>
        <a:p>
          <a:endParaRPr lang="en-US"/>
        </a:p>
      </dgm:t>
    </dgm:pt>
    <dgm:pt modelId="{097A0BF6-337C-4BBA-B700-69AD1599F32C}" type="sibTrans" cxnId="{F77297BD-BBE3-4506-A2C8-40F7685B7D7B}">
      <dgm:prSet/>
      <dgm:spPr/>
      <dgm:t>
        <a:bodyPr/>
        <a:lstStyle/>
        <a:p>
          <a:endParaRPr lang="en-US"/>
        </a:p>
      </dgm:t>
    </dgm:pt>
    <dgm:pt modelId="{10356221-B66E-4224-8AD5-E9C8DE612B05}">
      <dgm:prSet/>
      <dgm:spPr/>
      <dgm:t>
        <a:bodyPr/>
        <a:lstStyle/>
        <a:p>
          <a:r>
            <a:rPr lang="en-US" dirty="0"/>
            <a:t>Downtown</a:t>
          </a:r>
          <a:br>
            <a:rPr lang="en-US" dirty="0"/>
          </a:br>
          <a:r>
            <a:rPr lang="en-US" dirty="0"/>
            <a:t>Unit</a:t>
          </a:r>
          <a:br>
            <a:rPr lang="en-US" dirty="0"/>
          </a:br>
          <a:r>
            <a:rPr lang="en-US" dirty="0"/>
            <a:t>(Detail)</a:t>
          </a:r>
        </a:p>
      </dgm:t>
    </dgm:pt>
    <dgm:pt modelId="{1265A2A1-1FE1-4324-A0AF-05E2D123A9E0}" type="parTrans" cxnId="{D9BE750C-73EC-4185-A682-EFB125A0F928}">
      <dgm:prSet/>
      <dgm:spPr/>
      <dgm:t>
        <a:bodyPr/>
        <a:lstStyle/>
        <a:p>
          <a:endParaRPr lang="en-US"/>
        </a:p>
      </dgm:t>
    </dgm:pt>
    <dgm:pt modelId="{C1F90B93-358C-4D7A-B8B3-0F944EF218D1}" type="sibTrans" cxnId="{D9BE750C-73EC-4185-A682-EFB125A0F928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E638D4-5B9C-4559-9EE5-9B728D4FDFF0}" type="pres">
      <dgm:prSet presAssocID="{F512CF7E-3FF6-43D3-AE7B-2DE4C8619DB8}" presName="hierRoot1" presStyleCnt="0">
        <dgm:presLayoutVars>
          <dgm:hierBranch val="init"/>
        </dgm:presLayoutVars>
      </dgm:prSet>
      <dgm:spPr/>
    </dgm:pt>
    <dgm:pt modelId="{4D29A004-224D-49A4-A0F8-D2FA6C2DB904}" type="pres">
      <dgm:prSet presAssocID="{F512CF7E-3FF6-43D3-AE7B-2DE4C8619DB8}" presName="rootComposite1" presStyleCnt="0"/>
      <dgm:spPr/>
    </dgm:pt>
    <dgm:pt modelId="{C55939E8-4C87-438F-83F9-5BA8981EB979}" type="pres">
      <dgm:prSet presAssocID="{F512CF7E-3FF6-43D3-AE7B-2DE4C8619DB8}" presName="rootText1" presStyleLbl="node0" presStyleIdx="0" presStyleCnt="1">
        <dgm:presLayoutVars>
          <dgm:chPref val="3"/>
        </dgm:presLayoutVars>
      </dgm:prSet>
      <dgm:spPr/>
    </dgm:pt>
    <dgm:pt modelId="{BAE542FE-1170-474A-B806-9AE2DBD0024F}" type="pres">
      <dgm:prSet presAssocID="{F512CF7E-3FF6-43D3-AE7B-2DE4C8619DB8}" presName="rootConnector1" presStyleLbl="node1" presStyleIdx="0" presStyleCnt="0"/>
      <dgm:spPr/>
    </dgm:pt>
    <dgm:pt modelId="{C864A1DC-5846-423F-A053-9A1DD83418FC}" type="pres">
      <dgm:prSet presAssocID="{F512CF7E-3FF6-43D3-AE7B-2DE4C8619DB8}" presName="hierChild2" presStyleCnt="0"/>
      <dgm:spPr/>
    </dgm:pt>
    <dgm:pt modelId="{B9D53107-7E18-4E9C-8D4B-563D18B4B829}" type="pres">
      <dgm:prSet presAssocID="{0F4BA270-BBC7-41C6-9E74-E4101708DCE6}" presName="Name37" presStyleLbl="parChTrans1D2" presStyleIdx="0" presStyleCnt="3"/>
      <dgm:spPr/>
    </dgm:pt>
    <dgm:pt modelId="{AA20E12C-1075-4AFD-B9E9-90F168D3C5DD}" type="pres">
      <dgm:prSet presAssocID="{CDEC7377-C092-4A3B-BA14-ED5DC39EB3C2}" presName="hierRoot2" presStyleCnt="0">
        <dgm:presLayoutVars>
          <dgm:hierBranch/>
        </dgm:presLayoutVars>
      </dgm:prSet>
      <dgm:spPr/>
    </dgm:pt>
    <dgm:pt modelId="{51148DF5-7382-4FA4-958E-9F1CD31ABE59}" type="pres">
      <dgm:prSet presAssocID="{CDEC7377-C092-4A3B-BA14-ED5DC39EB3C2}" presName="rootComposite" presStyleCnt="0"/>
      <dgm:spPr/>
    </dgm:pt>
    <dgm:pt modelId="{40FB3B06-688E-4405-8B83-A0FBB7054C49}" type="pres">
      <dgm:prSet presAssocID="{CDEC7377-C092-4A3B-BA14-ED5DC39EB3C2}" presName="rootText" presStyleLbl="node2" presStyleIdx="0" presStyleCnt="3">
        <dgm:presLayoutVars>
          <dgm:chPref val="3"/>
        </dgm:presLayoutVars>
      </dgm:prSet>
      <dgm:spPr/>
    </dgm:pt>
    <dgm:pt modelId="{F1FF37EC-78D6-4B7D-ADBA-84DA060AD8CE}" type="pres">
      <dgm:prSet presAssocID="{CDEC7377-C092-4A3B-BA14-ED5DC39EB3C2}" presName="rootConnector" presStyleLbl="node2" presStyleIdx="0" presStyleCnt="3"/>
      <dgm:spPr/>
    </dgm:pt>
    <dgm:pt modelId="{2CC1DC1E-AABE-42D3-86B0-804295E32381}" type="pres">
      <dgm:prSet presAssocID="{CDEC7377-C092-4A3B-BA14-ED5DC39EB3C2}" presName="hierChild4" presStyleCnt="0"/>
      <dgm:spPr/>
    </dgm:pt>
    <dgm:pt modelId="{53DAC02D-2A4E-40A4-9C05-91261DCEAEC3}" type="pres">
      <dgm:prSet presAssocID="{FB7F0C3D-3F7C-4596-A4F7-7F511A119C7B}" presName="Name35" presStyleLbl="parChTrans1D3" presStyleIdx="0" presStyleCnt="5"/>
      <dgm:spPr/>
    </dgm:pt>
    <dgm:pt modelId="{B65B69E0-1EE7-408D-8529-19CDC51AD64D}" type="pres">
      <dgm:prSet presAssocID="{26DFDE23-A979-467D-880E-DFD4B0AE3625}" presName="hierRoot2" presStyleCnt="0">
        <dgm:presLayoutVars>
          <dgm:hierBranch val="r"/>
        </dgm:presLayoutVars>
      </dgm:prSet>
      <dgm:spPr/>
    </dgm:pt>
    <dgm:pt modelId="{FFCF8C83-B0A8-48AD-9073-5984F151669C}" type="pres">
      <dgm:prSet presAssocID="{26DFDE23-A979-467D-880E-DFD4B0AE3625}" presName="rootComposite" presStyleCnt="0"/>
      <dgm:spPr/>
    </dgm:pt>
    <dgm:pt modelId="{4D9D438D-A0CA-4630-9EEA-63650E375754}" type="pres">
      <dgm:prSet presAssocID="{26DFDE23-A979-467D-880E-DFD4B0AE3625}" presName="rootText" presStyleLbl="node3" presStyleIdx="0" presStyleCnt="5">
        <dgm:presLayoutVars>
          <dgm:chPref val="3"/>
        </dgm:presLayoutVars>
      </dgm:prSet>
      <dgm:spPr/>
    </dgm:pt>
    <dgm:pt modelId="{A93BD3B4-2E12-42B3-B6DD-51927AEFAB9E}" type="pres">
      <dgm:prSet presAssocID="{26DFDE23-A979-467D-880E-DFD4B0AE3625}" presName="rootConnector" presStyleLbl="node3" presStyleIdx="0" presStyleCnt="5"/>
      <dgm:spPr/>
    </dgm:pt>
    <dgm:pt modelId="{38FDA1CD-8D67-4008-ACF1-545468F091F3}" type="pres">
      <dgm:prSet presAssocID="{26DFDE23-A979-467D-880E-DFD4B0AE3625}" presName="hierChild4" presStyleCnt="0"/>
      <dgm:spPr/>
    </dgm:pt>
    <dgm:pt modelId="{38A683CC-CDC8-4B05-BF2B-2ADD8E2C585C}" type="pres">
      <dgm:prSet presAssocID="{4031EC83-D174-4BA9-94CA-8AF74970BD4B}" presName="Name50" presStyleLbl="parChTrans1D4" presStyleIdx="0" presStyleCnt="14"/>
      <dgm:spPr/>
    </dgm:pt>
    <dgm:pt modelId="{3EE8ECF8-5B1C-4037-B1F8-843D8B425D67}" type="pres">
      <dgm:prSet presAssocID="{B81EDACB-7FF1-4E6B-93D6-DA95D4DFAD17}" presName="hierRoot2" presStyleCnt="0">
        <dgm:presLayoutVars>
          <dgm:hierBranch val="init"/>
        </dgm:presLayoutVars>
      </dgm:prSet>
      <dgm:spPr/>
    </dgm:pt>
    <dgm:pt modelId="{8D0B9F26-C0E4-4EA1-9746-514FE6D38303}" type="pres">
      <dgm:prSet presAssocID="{B81EDACB-7FF1-4E6B-93D6-DA95D4DFAD17}" presName="rootComposite" presStyleCnt="0"/>
      <dgm:spPr/>
    </dgm:pt>
    <dgm:pt modelId="{6C97F07F-1429-4AF4-93C4-84E77947814E}" type="pres">
      <dgm:prSet presAssocID="{B81EDACB-7FF1-4E6B-93D6-DA95D4DFAD17}" presName="rootText" presStyleLbl="node4" presStyleIdx="0" presStyleCnt="14">
        <dgm:presLayoutVars>
          <dgm:chPref val="3"/>
        </dgm:presLayoutVars>
      </dgm:prSet>
      <dgm:spPr/>
    </dgm:pt>
    <dgm:pt modelId="{559A35C5-83A1-41E4-AEDE-CBFBFB8F7754}" type="pres">
      <dgm:prSet presAssocID="{B81EDACB-7FF1-4E6B-93D6-DA95D4DFAD17}" presName="rootConnector" presStyleLbl="node4" presStyleIdx="0" presStyleCnt="14"/>
      <dgm:spPr/>
    </dgm:pt>
    <dgm:pt modelId="{E123C881-1AFB-46B8-A6C4-A26CCA19EBFA}" type="pres">
      <dgm:prSet presAssocID="{B81EDACB-7FF1-4E6B-93D6-DA95D4DFAD17}" presName="hierChild4" presStyleCnt="0"/>
      <dgm:spPr/>
    </dgm:pt>
    <dgm:pt modelId="{BE11DAE9-89BD-4A5C-9A5F-357B430A99D4}" type="pres">
      <dgm:prSet presAssocID="{B81EDACB-7FF1-4E6B-93D6-DA95D4DFAD17}" presName="hierChild5" presStyleCnt="0"/>
      <dgm:spPr/>
    </dgm:pt>
    <dgm:pt modelId="{8104A402-DAB0-4AA7-A153-411016E62575}" type="pres">
      <dgm:prSet presAssocID="{041FB817-5465-485D-A6C9-7180934E740B}" presName="Name50" presStyleLbl="parChTrans1D4" presStyleIdx="1" presStyleCnt="14"/>
      <dgm:spPr/>
    </dgm:pt>
    <dgm:pt modelId="{491410DC-3619-4CFE-8AAB-B39E724AF345}" type="pres">
      <dgm:prSet presAssocID="{F68BCEBB-634A-40D5-93B5-8DDCABDF6A2D}" presName="hierRoot2" presStyleCnt="0">
        <dgm:presLayoutVars>
          <dgm:hierBranch val="init"/>
        </dgm:presLayoutVars>
      </dgm:prSet>
      <dgm:spPr/>
    </dgm:pt>
    <dgm:pt modelId="{C1EC3F35-7B50-4A64-8A89-EA9BCEA5C40F}" type="pres">
      <dgm:prSet presAssocID="{F68BCEBB-634A-40D5-93B5-8DDCABDF6A2D}" presName="rootComposite" presStyleCnt="0"/>
      <dgm:spPr/>
    </dgm:pt>
    <dgm:pt modelId="{BF9C7142-F9C3-4FBC-BAE3-CD45C78990DF}" type="pres">
      <dgm:prSet presAssocID="{F68BCEBB-634A-40D5-93B5-8DDCABDF6A2D}" presName="rootText" presStyleLbl="node4" presStyleIdx="1" presStyleCnt="14">
        <dgm:presLayoutVars>
          <dgm:chPref val="3"/>
        </dgm:presLayoutVars>
      </dgm:prSet>
      <dgm:spPr/>
    </dgm:pt>
    <dgm:pt modelId="{A878CC6A-5506-4AB6-B1CD-21C5624B7B75}" type="pres">
      <dgm:prSet presAssocID="{F68BCEBB-634A-40D5-93B5-8DDCABDF6A2D}" presName="rootConnector" presStyleLbl="node4" presStyleIdx="1" presStyleCnt="14"/>
      <dgm:spPr/>
    </dgm:pt>
    <dgm:pt modelId="{7850291E-69CC-4C52-9B80-85820EB6BC03}" type="pres">
      <dgm:prSet presAssocID="{F68BCEBB-634A-40D5-93B5-8DDCABDF6A2D}" presName="hierChild4" presStyleCnt="0"/>
      <dgm:spPr/>
    </dgm:pt>
    <dgm:pt modelId="{3132EA36-A300-4CEE-A63D-2062B74BD331}" type="pres">
      <dgm:prSet presAssocID="{F68BCEBB-634A-40D5-93B5-8DDCABDF6A2D}" presName="hierChild5" presStyleCnt="0"/>
      <dgm:spPr/>
    </dgm:pt>
    <dgm:pt modelId="{3697B167-5D5B-470D-A6DC-6873DBEFA380}" type="pres">
      <dgm:prSet presAssocID="{17ABF920-ADC6-40ED-AE01-6A6FF6C59EA0}" presName="Name50" presStyleLbl="parChTrans1D4" presStyleIdx="2" presStyleCnt="14"/>
      <dgm:spPr/>
    </dgm:pt>
    <dgm:pt modelId="{909B1C20-894A-4A52-ADA8-51B3FF09F175}" type="pres">
      <dgm:prSet presAssocID="{EE27A3AB-6FBB-4446-88D0-F426AFB7DF9B}" presName="hierRoot2" presStyleCnt="0">
        <dgm:presLayoutVars>
          <dgm:hierBranch val="init"/>
        </dgm:presLayoutVars>
      </dgm:prSet>
      <dgm:spPr/>
    </dgm:pt>
    <dgm:pt modelId="{01756CA8-F375-4F74-AAD8-3729A7E2D851}" type="pres">
      <dgm:prSet presAssocID="{EE27A3AB-6FBB-4446-88D0-F426AFB7DF9B}" presName="rootComposite" presStyleCnt="0"/>
      <dgm:spPr/>
    </dgm:pt>
    <dgm:pt modelId="{C06AAB46-8ED5-48A0-9D15-5CBF6B021A96}" type="pres">
      <dgm:prSet presAssocID="{EE27A3AB-6FBB-4446-88D0-F426AFB7DF9B}" presName="rootText" presStyleLbl="node4" presStyleIdx="2" presStyleCnt="14">
        <dgm:presLayoutVars>
          <dgm:chPref val="3"/>
        </dgm:presLayoutVars>
      </dgm:prSet>
      <dgm:spPr/>
    </dgm:pt>
    <dgm:pt modelId="{60238CC6-A110-431C-9973-912EF003DC27}" type="pres">
      <dgm:prSet presAssocID="{EE27A3AB-6FBB-4446-88D0-F426AFB7DF9B}" presName="rootConnector" presStyleLbl="node4" presStyleIdx="2" presStyleCnt="14"/>
      <dgm:spPr/>
    </dgm:pt>
    <dgm:pt modelId="{C2E53656-AD24-41E9-A4F5-D7EC8963B88D}" type="pres">
      <dgm:prSet presAssocID="{EE27A3AB-6FBB-4446-88D0-F426AFB7DF9B}" presName="hierChild4" presStyleCnt="0"/>
      <dgm:spPr/>
    </dgm:pt>
    <dgm:pt modelId="{499B56D9-6D21-4367-8533-0C30366BC04E}" type="pres">
      <dgm:prSet presAssocID="{EE27A3AB-6FBB-4446-88D0-F426AFB7DF9B}" presName="hierChild5" presStyleCnt="0"/>
      <dgm:spPr/>
    </dgm:pt>
    <dgm:pt modelId="{B00DF2C4-9951-49A5-9EDD-8B130F684D75}" type="pres">
      <dgm:prSet presAssocID="{58C10EB0-27AE-4D5C-B097-490B6FA6AF40}" presName="Name50" presStyleLbl="parChTrans1D4" presStyleIdx="3" presStyleCnt="14"/>
      <dgm:spPr/>
    </dgm:pt>
    <dgm:pt modelId="{810A6006-0EA4-423F-B7B8-B5C0E61B7572}" type="pres">
      <dgm:prSet presAssocID="{77DFDC5D-2B58-40D7-97BE-4736F34F16B1}" presName="hierRoot2" presStyleCnt="0">
        <dgm:presLayoutVars>
          <dgm:hierBranch val="init"/>
        </dgm:presLayoutVars>
      </dgm:prSet>
      <dgm:spPr/>
    </dgm:pt>
    <dgm:pt modelId="{0E23C953-9E79-4271-8A11-461533D57580}" type="pres">
      <dgm:prSet presAssocID="{77DFDC5D-2B58-40D7-97BE-4736F34F16B1}" presName="rootComposite" presStyleCnt="0"/>
      <dgm:spPr/>
    </dgm:pt>
    <dgm:pt modelId="{EF95078F-8472-47EE-96F4-9C4A978CCECD}" type="pres">
      <dgm:prSet presAssocID="{77DFDC5D-2B58-40D7-97BE-4736F34F16B1}" presName="rootText" presStyleLbl="node4" presStyleIdx="3" presStyleCnt="14">
        <dgm:presLayoutVars>
          <dgm:chPref val="3"/>
        </dgm:presLayoutVars>
      </dgm:prSet>
      <dgm:spPr/>
    </dgm:pt>
    <dgm:pt modelId="{B4154651-4DFC-4DAF-8E89-7D9A297A23B8}" type="pres">
      <dgm:prSet presAssocID="{77DFDC5D-2B58-40D7-97BE-4736F34F16B1}" presName="rootConnector" presStyleLbl="node4" presStyleIdx="3" presStyleCnt="14"/>
      <dgm:spPr/>
    </dgm:pt>
    <dgm:pt modelId="{4E7778FC-63DA-47F4-B28D-213EDF0C6B96}" type="pres">
      <dgm:prSet presAssocID="{77DFDC5D-2B58-40D7-97BE-4736F34F16B1}" presName="hierChild4" presStyleCnt="0"/>
      <dgm:spPr/>
    </dgm:pt>
    <dgm:pt modelId="{62162A52-4F95-4C35-98BE-1CF528DA0F24}" type="pres">
      <dgm:prSet presAssocID="{77DFDC5D-2B58-40D7-97BE-4736F34F16B1}" presName="hierChild5" presStyleCnt="0"/>
      <dgm:spPr/>
    </dgm:pt>
    <dgm:pt modelId="{1F9F190D-B17C-4529-B2AC-1166A9C24A6B}" type="pres">
      <dgm:prSet presAssocID="{26DFDE23-A979-467D-880E-DFD4B0AE3625}" presName="hierChild5" presStyleCnt="0"/>
      <dgm:spPr/>
    </dgm:pt>
    <dgm:pt modelId="{B0619F34-D063-4601-BAD7-84942E814DD6}" type="pres">
      <dgm:prSet presAssocID="{6A6D3C41-D529-46BD-BE48-8CD4FDECE68A}" presName="Name35" presStyleLbl="parChTrans1D3" presStyleIdx="1" presStyleCnt="5"/>
      <dgm:spPr/>
    </dgm:pt>
    <dgm:pt modelId="{234C5F62-4CC0-4079-A796-10921ABF8475}" type="pres">
      <dgm:prSet presAssocID="{7CE68BDF-3801-43C5-8652-C877D200D5B7}" presName="hierRoot2" presStyleCnt="0">
        <dgm:presLayoutVars>
          <dgm:hierBranch val="r"/>
        </dgm:presLayoutVars>
      </dgm:prSet>
      <dgm:spPr/>
    </dgm:pt>
    <dgm:pt modelId="{EF6653FE-5693-4F5D-BE91-95BDEB568B27}" type="pres">
      <dgm:prSet presAssocID="{7CE68BDF-3801-43C5-8652-C877D200D5B7}" presName="rootComposite" presStyleCnt="0"/>
      <dgm:spPr/>
    </dgm:pt>
    <dgm:pt modelId="{C025F45F-6B39-424F-9C49-CBDD17F0EDFC}" type="pres">
      <dgm:prSet presAssocID="{7CE68BDF-3801-43C5-8652-C877D200D5B7}" presName="rootText" presStyleLbl="node3" presStyleIdx="1" presStyleCnt="5">
        <dgm:presLayoutVars>
          <dgm:chPref val="3"/>
        </dgm:presLayoutVars>
      </dgm:prSet>
      <dgm:spPr/>
    </dgm:pt>
    <dgm:pt modelId="{D339DB09-0967-446A-9FD9-73C1EB464939}" type="pres">
      <dgm:prSet presAssocID="{7CE68BDF-3801-43C5-8652-C877D200D5B7}" presName="rootConnector" presStyleLbl="node3" presStyleIdx="1" presStyleCnt="5"/>
      <dgm:spPr/>
    </dgm:pt>
    <dgm:pt modelId="{3BA38568-E613-4CBF-8DE0-3010B31AE8EB}" type="pres">
      <dgm:prSet presAssocID="{7CE68BDF-3801-43C5-8652-C877D200D5B7}" presName="hierChild4" presStyleCnt="0"/>
      <dgm:spPr/>
    </dgm:pt>
    <dgm:pt modelId="{AC35280A-378B-4BAE-8488-550FE6E1CA57}" type="pres">
      <dgm:prSet presAssocID="{B22FA9EA-6BBB-4C5F-B07C-5EB44D8E9B0B}" presName="Name50" presStyleLbl="parChTrans1D4" presStyleIdx="4" presStyleCnt="14"/>
      <dgm:spPr/>
    </dgm:pt>
    <dgm:pt modelId="{90563666-30FB-4AF4-BFA4-ED11C2E08B1D}" type="pres">
      <dgm:prSet presAssocID="{80FA96E0-BC22-4DF9-9E63-C3B716744634}" presName="hierRoot2" presStyleCnt="0">
        <dgm:presLayoutVars>
          <dgm:hierBranch val="init"/>
        </dgm:presLayoutVars>
      </dgm:prSet>
      <dgm:spPr/>
    </dgm:pt>
    <dgm:pt modelId="{FA254313-9120-467D-98A0-01E32FB7C275}" type="pres">
      <dgm:prSet presAssocID="{80FA96E0-BC22-4DF9-9E63-C3B716744634}" presName="rootComposite" presStyleCnt="0"/>
      <dgm:spPr/>
    </dgm:pt>
    <dgm:pt modelId="{58DD980D-EE5C-4E7B-9459-D6663B735FC7}" type="pres">
      <dgm:prSet presAssocID="{80FA96E0-BC22-4DF9-9E63-C3B716744634}" presName="rootText" presStyleLbl="node4" presStyleIdx="4" presStyleCnt="14">
        <dgm:presLayoutVars>
          <dgm:chPref val="3"/>
        </dgm:presLayoutVars>
      </dgm:prSet>
      <dgm:spPr/>
    </dgm:pt>
    <dgm:pt modelId="{AD4A3CCA-3A71-406D-98AC-A846251E677B}" type="pres">
      <dgm:prSet presAssocID="{80FA96E0-BC22-4DF9-9E63-C3B716744634}" presName="rootConnector" presStyleLbl="node4" presStyleIdx="4" presStyleCnt="14"/>
      <dgm:spPr/>
    </dgm:pt>
    <dgm:pt modelId="{F787865A-0F17-4C77-86C3-9092D8FA8FDD}" type="pres">
      <dgm:prSet presAssocID="{80FA96E0-BC22-4DF9-9E63-C3B716744634}" presName="hierChild4" presStyleCnt="0"/>
      <dgm:spPr/>
    </dgm:pt>
    <dgm:pt modelId="{C5AC9A7A-33A0-460D-85DF-6983BFCEE422}" type="pres">
      <dgm:prSet presAssocID="{80FA96E0-BC22-4DF9-9E63-C3B716744634}" presName="hierChild5" presStyleCnt="0"/>
      <dgm:spPr/>
    </dgm:pt>
    <dgm:pt modelId="{0EAD9A18-9C03-4423-9925-5CF00127BF55}" type="pres">
      <dgm:prSet presAssocID="{E282DEF0-F3D0-440A-A9A1-2D616E5DBC91}" presName="Name50" presStyleLbl="parChTrans1D4" presStyleIdx="5" presStyleCnt="14"/>
      <dgm:spPr/>
    </dgm:pt>
    <dgm:pt modelId="{3006BA18-B5E1-4299-9E66-5D70FBB488F6}" type="pres">
      <dgm:prSet presAssocID="{7A7F5AF7-61BC-4CDE-B690-A20B86AE1454}" presName="hierRoot2" presStyleCnt="0">
        <dgm:presLayoutVars>
          <dgm:hierBranch val="init"/>
        </dgm:presLayoutVars>
      </dgm:prSet>
      <dgm:spPr/>
    </dgm:pt>
    <dgm:pt modelId="{DAD0AA42-F430-42A4-B71A-485BBC5D6041}" type="pres">
      <dgm:prSet presAssocID="{7A7F5AF7-61BC-4CDE-B690-A20B86AE1454}" presName="rootComposite" presStyleCnt="0"/>
      <dgm:spPr/>
    </dgm:pt>
    <dgm:pt modelId="{D3514CE0-8443-4396-BE10-0DD6FCDF01BD}" type="pres">
      <dgm:prSet presAssocID="{7A7F5AF7-61BC-4CDE-B690-A20B86AE1454}" presName="rootText" presStyleLbl="node4" presStyleIdx="5" presStyleCnt="14">
        <dgm:presLayoutVars>
          <dgm:chPref val="3"/>
        </dgm:presLayoutVars>
      </dgm:prSet>
      <dgm:spPr/>
    </dgm:pt>
    <dgm:pt modelId="{05E187C1-AC24-4440-B766-99C6D73D4C46}" type="pres">
      <dgm:prSet presAssocID="{7A7F5AF7-61BC-4CDE-B690-A20B86AE1454}" presName="rootConnector" presStyleLbl="node4" presStyleIdx="5" presStyleCnt="14"/>
      <dgm:spPr/>
    </dgm:pt>
    <dgm:pt modelId="{E3B1DB5F-E974-4EE4-8EE8-0255D3BE672A}" type="pres">
      <dgm:prSet presAssocID="{7A7F5AF7-61BC-4CDE-B690-A20B86AE1454}" presName="hierChild4" presStyleCnt="0"/>
      <dgm:spPr/>
    </dgm:pt>
    <dgm:pt modelId="{8DA4B13C-D846-4F72-90BE-3ABB01D429CB}" type="pres">
      <dgm:prSet presAssocID="{7A7F5AF7-61BC-4CDE-B690-A20B86AE1454}" presName="hierChild5" presStyleCnt="0"/>
      <dgm:spPr/>
    </dgm:pt>
    <dgm:pt modelId="{5FAFFC10-A772-417E-81E5-618FFF66E270}" type="pres">
      <dgm:prSet presAssocID="{7CE68BDF-3801-43C5-8652-C877D200D5B7}" presName="hierChild5" presStyleCnt="0"/>
      <dgm:spPr/>
    </dgm:pt>
    <dgm:pt modelId="{F8AD337A-67FF-4E84-880D-FEE9D197FFEC}" type="pres">
      <dgm:prSet presAssocID="{861934FA-73AD-458C-8E56-CF8A9E7CCE46}" presName="Name35" presStyleLbl="parChTrans1D3" presStyleIdx="2" presStyleCnt="5"/>
      <dgm:spPr/>
    </dgm:pt>
    <dgm:pt modelId="{D05B8E9D-801B-4FD2-96C6-3256620F09FC}" type="pres">
      <dgm:prSet presAssocID="{B96D829C-F311-49EF-A0A6-E398916F19ED}" presName="hierRoot2" presStyleCnt="0">
        <dgm:presLayoutVars>
          <dgm:hierBranch val="init"/>
        </dgm:presLayoutVars>
      </dgm:prSet>
      <dgm:spPr/>
    </dgm:pt>
    <dgm:pt modelId="{16CAE759-C245-4AD6-BBDE-6234222696C6}" type="pres">
      <dgm:prSet presAssocID="{B96D829C-F311-49EF-A0A6-E398916F19ED}" presName="rootComposite" presStyleCnt="0"/>
      <dgm:spPr/>
    </dgm:pt>
    <dgm:pt modelId="{035005A2-28DE-4F80-B880-F907A8B71403}" type="pres">
      <dgm:prSet presAssocID="{B96D829C-F311-49EF-A0A6-E398916F19ED}" presName="rootText" presStyleLbl="node3" presStyleIdx="2" presStyleCnt="5">
        <dgm:presLayoutVars>
          <dgm:chPref val="3"/>
        </dgm:presLayoutVars>
      </dgm:prSet>
      <dgm:spPr/>
    </dgm:pt>
    <dgm:pt modelId="{16ED94C3-481E-4DFF-9E8E-A6E25AAAE7FC}" type="pres">
      <dgm:prSet presAssocID="{B96D829C-F311-49EF-A0A6-E398916F19ED}" presName="rootConnector" presStyleLbl="node3" presStyleIdx="2" presStyleCnt="5"/>
      <dgm:spPr/>
    </dgm:pt>
    <dgm:pt modelId="{E5E8FD03-BFB5-4AD5-A2CD-9FB7A0151568}" type="pres">
      <dgm:prSet presAssocID="{B96D829C-F311-49EF-A0A6-E398916F19ED}" presName="hierChild4" presStyleCnt="0"/>
      <dgm:spPr/>
    </dgm:pt>
    <dgm:pt modelId="{56F14631-EF4F-437E-8337-B91CD27B6C4B}" type="pres">
      <dgm:prSet presAssocID="{B96D829C-F311-49EF-A0A6-E398916F19ED}" presName="hierChild5" presStyleCnt="0"/>
      <dgm:spPr/>
    </dgm:pt>
    <dgm:pt modelId="{A5914150-D4C5-4F73-BBD0-76BD9590289C}" type="pres">
      <dgm:prSet presAssocID="{CDEC7377-C092-4A3B-BA14-ED5DC39EB3C2}" presName="hierChild5" presStyleCnt="0"/>
      <dgm:spPr/>
    </dgm:pt>
    <dgm:pt modelId="{C4D77BE1-63B6-4B28-93C4-C01F5503D31F}" type="pres">
      <dgm:prSet presAssocID="{D749B352-6AD8-438C-854A-36F46ECF5EB9}" presName="Name37" presStyleLbl="parChTrans1D2" presStyleIdx="1" presStyleCnt="3"/>
      <dgm:spPr/>
    </dgm:pt>
    <dgm:pt modelId="{F74F13C3-9D73-4B1C-934F-DC3B63FA78E2}" type="pres">
      <dgm:prSet presAssocID="{3D16173F-388D-417A-945B-5DCAD9958CBF}" presName="hierRoot2" presStyleCnt="0">
        <dgm:presLayoutVars>
          <dgm:hierBranch/>
        </dgm:presLayoutVars>
      </dgm:prSet>
      <dgm:spPr/>
    </dgm:pt>
    <dgm:pt modelId="{850D508B-F31D-4220-87BE-E91E49DCD3AF}" type="pres">
      <dgm:prSet presAssocID="{3D16173F-388D-417A-945B-5DCAD9958CBF}" presName="rootComposite" presStyleCnt="0"/>
      <dgm:spPr/>
    </dgm:pt>
    <dgm:pt modelId="{BD7860D6-7EA8-4F58-BA08-21BD45E0FAF7}" type="pres">
      <dgm:prSet presAssocID="{3D16173F-388D-417A-945B-5DCAD9958CBF}" presName="rootText" presStyleLbl="node2" presStyleIdx="1" presStyleCnt="3">
        <dgm:presLayoutVars>
          <dgm:chPref val="3"/>
        </dgm:presLayoutVars>
      </dgm:prSet>
      <dgm:spPr/>
    </dgm:pt>
    <dgm:pt modelId="{700870AB-E198-4436-A2CA-4772CEB106B9}" type="pres">
      <dgm:prSet presAssocID="{3D16173F-388D-417A-945B-5DCAD9958CBF}" presName="rootConnector" presStyleLbl="node2" presStyleIdx="1" presStyleCnt="3"/>
      <dgm:spPr/>
    </dgm:pt>
    <dgm:pt modelId="{4D09ECF5-DCD6-46BD-81E7-0B51124BEDF5}" type="pres">
      <dgm:prSet presAssocID="{3D16173F-388D-417A-945B-5DCAD9958CBF}" presName="hierChild4" presStyleCnt="0"/>
      <dgm:spPr/>
    </dgm:pt>
    <dgm:pt modelId="{212D8CED-6CDF-46E9-8CC0-4F0C68C68452}" type="pres">
      <dgm:prSet presAssocID="{C9177E84-1721-4823-BB70-2F8759CB875D}" presName="Name35" presStyleLbl="parChTrans1D3" presStyleIdx="3" presStyleCnt="5"/>
      <dgm:spPr/>
    </dgm:pt>
    <dgm:pt modelId="{EC61971D-10EB-4EFB-B133-1DDF284B67B3}" type="pres">
      <dgm:prSet presAssocID="{7A83B63C-DA7F-4139-851E-00DACC93B922}" presName="hierRoot2" presStyleCnt="0">
        <dgm:presLayoutVars>
          <dgm:hierBranch val="hang"/>
        </dgm:presLayoutVars>
      </dgm:prSet>
      <dgm:spPr/>
    </dgm:pt>
    <dgm:pt modelId="{F3CC83B1-2D1A-457B-926C-2434989AEDD5}" type="pres">
      <dgm:prSet presAssocID="{7A83B63C-DA7F-4139-851E-00DACC93B922}" presName="rootComposite" presStyleCnt="0"/>
      <dgm:spPr/>
    </dgm:pt>
    <dgm:pt modelId="{0BD78BB9-E1D3-47BC-AB8E-39B9E42F0E4C}" type="pres">
      <dgm:prSet presAssocID="{7A83B63C-DA7F-4139-851E-00DACC93B922}" presName="rootText" presStyleLbl="node3" presStyleIdx="3" presStyleCnt="5">
        <dgm:presLayoutVars>
          <dgm:chPref val="3"/>
        </dgm:presLayoutVars>
      </dgm:prSet>
      <dgm:spPr/>
    </dgm:pt>
    <dgm:pt modelId="{1D8D7A35-4004-498B-95F5-682FE15A58F2}" type="pres">
      <dgm:prSet presAssocID="{7A83B63C-DA7F-4139-851E-00DACC93B922}" presName="rootConnector" presStyleLbl="node3" presStyleIdx="3" presStyleCnt="5"/>
      <dgm:spPr/>
    </dgm:pt>
    <dgm:pt modelId="{89EA365E-0470-4C6D-A2AC-4BDD0ED72D91}" type="pres">
      <dgm:prSet presAssocID="{7A83B63C-DA7F-4139-851E-00DACC93B922}" presName="hierChild4" presStyleCnt="0"/>
      <dgm:spPr/>
    </dgm:pt>
    <dgm:pt modelId="{DA3F79F0-D778-4DE2-9F82-6B9A21308145}" type="pres">
      <dgm:prSet presAssocID="{B2377085-3B6B-4823-B7EB-F614CFA0C214}" presName="Name48" presStyleLbl="parChTrans1D4" presStyleIdx="6" presStyleCnt="14"/>
      <dgm:spPr/>
    </dgm:pt>
    <dgm:pt modelId="{F8E26F44-312E-43B2-A886-221FD8BF7984}" type="pres">
      <dgm:prSet presAssocID="{E203CA55-B4CC-4BCC-BADD-A3328045921E}" presName="hierRoot2" presStyleCnt="0">
        <dgm:presLayoutVars>
          <dgm:hierBranch val="init"/>
        </dgm:presLayoutVars>
      </dgm:prSet>
      <dgm:spPr/>
    </dgm:pt>
    <dgm:pt modelId="{85425BEB-BFEC-4CE2-B821-DA2CA7117C6A}" type="pres">
      <dgm:prSet presAssocID="{E203CA55-B4CC-4BCC-BADD-A3328045921E}" presName="rootComposite" presStyleCnt="0"/>
      <dgm:spPr/>
    </dgm:pt>
    <dgm:pt modelId="{4837C149-0D83-4B30-9C10-EA4B42C978A6}" type="pres">
      <dgm:prSet presAssocID="{E203CA55-B4CC-4BCC-BADD-A3328045921E}" presName="rootText" presStyleLbl="node4" presStyleIdx="6" presStyleCnt="14">
        <dgm:presLayoutVars>
          <dgm:chPref val="3"/>
        </dgm:presLayoutVars>
      </dgm:prSet>
      <dgm:spPr/>
    </dgm:pt>
    <dgm:pt modelId="{08A40082-1563-411F-82A3-13E3530C8F1F}" type="pres">
      <dgm:prSet presAssocID="{E203CA55-B4CC-4BCC-BADD-A3328045921E}" presName="rootConnector" presStyleLbl="node4" presStyleIdx="6" presStyleCnt="14"/>
      <dgm:spPr/>
    </dgm:pt>
    <dgm:pt modelId="{2B1D3EF1-3377-4CCC-9F85-DC36DD66B61C}" type="pres">
      <dgm:prSet presAssocID="{E203CA55-B4CC-4BCC-BADD-A3328045921E}" presName="hierChild4" presStyleCnt="0"/>
      <dgm:spPr/>
    </dgm:pt>
    <dgm:pt modelId="{A74925A8-EDE7-41C4-920F-C5CA8AE6E31D}" type="pres">
      <dgm:prSet presAssocID="{5EDDCF9D-2BB3-46A8-834B-F4CD9421F7C8}" presName="Name37" presStyleLbl="parChTrans1D4" presStyleIdx="7" presStyleCnt="14"/>
      <dgm:spPr/>
    </dgm:pt>
    <dgm:pt modelId="{3C6D386F-3F45-4776-9CC9-D9C5DA33A65E}" type="pres">
      <dgm:prSet presAssocID="{C7DF0D0E-94C0-4987-9FBE-21C5BC252ED3}" presName="hierRoot2" presStyleCnt="0">
        <dgm:presLayoutVars>
          <dgm:hierBranch val="init"/>
        </dgm:presLayoutVars>
      </dgm:prSet>
      <dgm:spPr/>
    </dgm:pt>
    <dgm:pt modelId="{0DADA28F-13B1-4E99-8900-CF6C510B358A}" type="pres">
      <dgm:prSet presAssocID="{C7DF0D0E-94C0-4987-9FBE-21C5BC252ED3}" presName="rootComposite" presStyleCnt="0"/>
      <dgm:spPr/>
    </dgm:pt>
    <dgm:pt modelId="{56F82962-7EF9-483B-81CF-014B420167D4}" type="pres">
      <dgm:prSet presAssocID="{C7DF0D0E-94C0-4987-9FBE-21C5BC252ED3}" presName="rootText" presStyleLbl="node4" presStyleIdx="7" presStyleCnt="14">
        <dgm:presLayoutVars>
          <dgm:chPref val="3"/>
        </dgm:presLayoutVars>
      </dgm:prSet>
      <dgm:spPr/>
    </dgm:pt>
    <dgm:pt modelId="{6CDF66CD-B054-40A7-A5CE-4F29D4E6853F}" type="pres">
      <dgm:prSet presAssocID="{C7DF0D0E-94C0-4987-9FBE-21C5BC252ED3}" presName="rootConnector" presStyleLbl="node4" presStyleIdx="7" presStyleCnt="14"/>
      <dgm:spPr/>
    </dgm:pt>
    <dgm:pt modelId="{0729BC48-751E-45C7-8222-222554DEA051}" type="pres">
      <dgm:prSet presAssocID="{C7DF0D0E-94C0-4987-9FBE-21C5BC252ED3}" presName="hierChild4" presStyleCnt="0"/>
      <dgm:spPr/>
    </dgm:pt>
    <dgm:pt modelId="{22423717-FAEC-4E7A-8FA8-15A52910D9B8}" type="pres">
      <dgm:prSet presAssocID="{C7DF0D0E-94C0-4987-9FBE-21C5BC252ED3}" presName="hierChild5" presStyleCnt="0"/>
      <dgm:spPr/>
    </dgm:pt>
    <dgm:pt modelId="{0CBDF439-6079-4922-B393-07440F7DA231}" type="pres">
      <dgm:prSet presAssocID="{EF5159F3-78BD-4757-A067-3108C069FF1C}" presName="Name37" presStyleLbl="parChTrans1D4" presStyleIdx="8" presStyleCnt="14"/>
      <dgm:spPr/>
    </dgm:pt>
    <dgm:pt modelId="{0A0DF415-FFB7-4D4E-A747-1882AE7CA61D}" type="pres">
      <dgm:prSet presAssocID="{50F9E3A7-333F-44CF-8D03-615DF4E6E484}" presName="hierRoot2" presStyleCnt="0">
        <dgm:presLayoutVars>
          <dgm:hierBranch val="init"/>
        </dgm:presLayoutVars>
      </dgm:prSet>
      <dgm:spPr/>
    </dgm:pt>
    <dgm:pt modelId="{BA254883-E429-4CF2-B662-C4E29F54C42A}" type="pres">
      <dgm:prSet presAssocID="{50F9E3A7-333F-44CF-8D03-615DF4E6E484}" presName="rootComposite" presStyleCnt="0"/>
      <dgm:spPr/>
    </dgm:pt>
    <dgm:pt modelId="{442DCDEF-224D-4DC3-83E4-5035D981F914}" type="pres">
      <dgm:prSet presAssocID="{50F9E3A7-333F-44CF-8D03-615DF4E6E484}" presName="rootText" presStyleLbl="node4" presStyleIdx="8" presStyleCnt="14">
        <dgm:presLayoutVars>
          <dgm:chPref val="3"/>
        </dgm:presLayoutVars>
      </dgm:prSet>
      <dgm:spPr/>
    </dgm:pt>
    <dgm:pt modelId="{CBDD724F-E553-4A08-81AC-EFE0A5A683C7}" type="pres">
      <dgm:prSet presAssocID="{50F9E3A7-333F-44CF-8D03-615DF4E6E484}" presName="rootConnector" presStyleLbl="node4" presStyleIdx="8" presStyleCnt="14"/>
      <dgm:spPr/>
    </dgm:pt>
    <dgm:pt modelId="{27BD2464-0FB2-4211-B683-89BEC3E7D67B}" type="pres">
      <dgm:prSet presAssocID="{50F9E3A7-333F-44CF-8D03-615DF4E6E484}" presName="hierChild4" presStyleCnt="0"/>
      <dgm:spPr/>
    </dgm:pt>
    <dgm:pt modelId="{61CE07FC-8D12-4E58-87B8-8DD094617F6C}" type="pres">
      <dgm:prSet presAssocID="{50F9E3A7-333F-44CF-8D03-615DF4E6E484}" presName="hierChild5" presStyleCnt="0"/>
      <dgm:spPr/>
    </dgm:pt>
    <dgm:pt modelId="{18299813-B0BF-4F10-BB69-A609026059AC}" type="pres">
      <dgm:prSet presAssocID="{719232FE-10CC-45FA-9C39-C67BEE1FD60F}" presName="Name37" presStyleLbl="parChTrans1D4" presStyleIdx="9" presStyleCnt="14"/>
      <dgm:spPr/>
    </dgm:pt>
    <dgm:pt modelId="{E15BCF24-299E-4D73-BDDB-A1C8DE7C12F6}" type="pres">
      <dgm:prSet presAssocID="{03E9E9EA-36F9-4B59-A6BC-D7DCA1301197}" presName="hierRoot2" presStyleCnt="0">
        <dgm:presLayoutVars>
          <dgm:hierBranch val="init"/>
        </dgm:presLayoutVars>
      </dgm:prSet>
      <dgm:spPr/>
    </dgm:pt>
    <dgm:pt modelId="{46911A99-61AA-46BE-9691-6ADB5A749101}" type="pres">
      <dgm:prSet presAssocID="{03E9E9EA-36F9-4B59-A6BC-D7DCA1301197}" presName="rootComposite" presStyleCnt="0"/>
      <dgm:spPr/>
    </dgm:pt>
    <dgm:pt modelId="{DBC1475E-33F0-49B3-A4DA-99FCADEB71E5}" type="pres">
      <dgm:prSet presAssocID="{03E9E9EA-36F9-4B59-A6BC-D7DCA1301197}" presName="rootText" presStyleLbl="node4" presStyleIdx="9" presStyleCnt="14">
        <dgm:presLayoutVars>
          <dgm:chPref val="3"/>
        </dgm:presLayoutVars>
      </dgm:prSet>
      <dgm:spPr/>
    </dgm:pt>
    <dgm:pt modelId="{12BD5775-C120-4379-B818-8B62FEFAB463}" type="pres">
      <dgm:prSet presAssocID="{03E9E9EA-36F9-4B59-A6BC-D7DCA1301197}" presName="rootConnector" presStyleLbl="node4" presStyleIdx="9" presStyleCnt="14"/>
      <dgm:spPr/>
    </dgm:pt>
    <dgm:pt modelId="{9B1109AE-BDB0-498F-9E14-B318EB3B92BC}" type="pres">
      <dgm:prSet presAssocID="{03E9E9EA-36F9-4B59-A6BC-D7DCA1301197}" presName="hierChild4" presStyleCnt="0"/>
      <dgm:spPr/>
    </dgm:pt>
    <dgm:pt modelId="{4A84460B-2DD1-46D1-B2BC-FF6068F64C20}" type="pres">
      <dgm:prSet presAssocID="{03E9E9EA-36F9-4B59-A6BC-D7DCA1301197}" presName="hierChild5" presStyleCnt="0"/>
      <dgm:spPr/>
    </dgm:pt>
    <dgm:pt modelId="{45DCB143-83D7-4BD9-9C06-DF21EE95AEB7}" type="pres">
      <dgm:prSet presAssocID="{E203CA55-B4CC-4BCC-BADD-A3328045921E}" presName="hierChild5" presStyleCnt="0"/>
      <dgm:spPr/>
    </dgm:pt>
    <dgm:pt modelId="{789CCD70-F764-4890-86D1-863A1010DB69}" type="pres">
      <dgm:prSet presAssocID="{B900B1E2-D4A1-432D-A387-89F7D178DD59}" presName="Name48" presStyleLbl="parChTrans1D4" presStyleIdx="10" presStyleCnt="14"/>
      <dgm:spPr/>
    </dgm:pt>
    <dgm:pt modelId="{3DFC3B18-A19D-4710-9997-71C7B0AF45AA}" type="pres">
      <dgm:prSet presAssocID="{CB4775D2-BA0F-49F7-A25C-32E4E5B7265E}" presName="hierRoot2" presStyleCnt="0">
        <dgm:presLayoutVars>
          <dgm:hierBranch val="init"/>
        </dgm:presLayoutVars>
      </dgm:prSet>
      <dgm:spPr/>
    </dgm:pt>
    <dgm:pt modelId="{AAD2D6DB-A110-447B-9CBE-84EE8658593D}" type="pres">
      <dgm:prSet presAssocID="{CB4775D2-BA0F-49F7-A25C-32E4E5B7265E}" presName="rootComposite" presStyleCnt="0"/>
      <dgm:spPr/>
    </dgm:pt>
    <dgm:pt modelId="{4DB096DF-2C42-4617-B474-F030787E1863}" type="pres">
      <dgm:prSet presAssocID="{CB4775D2-BA0F-49F7-A25C-32E4E5B7265E}" presName="rootText" presStyleLbl="node4" presStyleIdx="10" presStyleCnt="14">
        <dgm:presLayoutVars>
          <dgm:chPref val="3"/>
        </dgm:presLayoutVars>
      </dgm:prSet>
      <dgm:spPr/>
    </dgm:pt>
    <dgm:pt modelId="{10BA1281-8520-4BF6-A1AE-F8A155B30674}" type="pres">
      <dgm:prSet presAssocID="{CB4775D2-BA0F-49F7-A25C-32E4E5B7265E}" presName="rootConnector" presStyleLbl="node4" presStyleIdx="10" presStyleCnt="14"/>
      <dgm:spPr/>
    </dgm:pt>
    <dgm:pt modelId="{B20AADE3-787F-4453-8506-A74503BE380C}" type="pres">
      <dgm:prSet presAssocID="{CB4775D2-BA0F-49F7-A25C-32E4E5B7265E}" presName="hierChild4" presStyleCnt="0"/>
      <dgm:spPr/>
    </dgm:pt>
    <dgm:pt modelId="{04CB4124-FE41-466C-820A-B38168B36598}" type="pres">
      <dgm:prSet presAssocID="{CB4775D2-BA0F-49F7-A25C-32E4E5B7265E}" presName="hierChild5" presStyleCnt="0"/>
      <dgm:spPr/>
    </dgm:pt>
    <dgm:pt modelId="{CE5009AA-5319-492B-A855-A37D29597147}" type="pres">
      <dgm:prSet presAssocID="{7A83B63C-DA7F-4139-851E-00DACC93B922}" presName="hierChild5" presStyleCnt="0"/>
      <dgm:spPr/>
    </dgm:pt>
    <dgm:pt modelId="{D5FFF6A3-289F-46A8-9239-B398AA2AFC7C}" type="pres">
      <dgm:prSet presAssocID="{47DAB65F-D339-4E48-AE17-D00D081D6330}" presName="Name35" presStyleLbl="parChTrans1D3" presStyleIdx="4" presStyleCnt="5"/>
      <dgm:spPr/>
    </dgm:pt>
    <dgm:pt modelId="{54BEC0BC-2E67-419C-8436-420713DAABC0}" type="pres">
      <dgm:prSet presAssocID="{2CD1B67A-2222-4A98-AA6F-2408DF2743B0}" presName="hierRoot2" presStyleCnt="0">
        <dgm:presLayoutVars>
          <dgm:hierBranch val="r"/>
        </dgm:presLayoutVars>
      </dgm:prSet>
      <dgm:spPr/>
    </dgm:pt>
    <dgm:pt modelId="{C2E66BB2-45FE-44CF-81FE-982255FE04CE}" type="pres">
      <dgm:prSet presAssocID="{2CD1B67A-2222-4A98-AA6F-2408DF2743B0}" presName="rootComposite" presStyleCnt="0"/>
      <dgm:spPr/>
    </dgm:pt>
    <dgm:pt modelId="{3EA962E7-E686-4FCF-A5ED-7035438869A8}" type="pres">
      <dgm:prSet presAssocID="{2CD1B67A-2222-4A98-AA6F-2408DF2743B0}" presName="rootText" presStyleLbl="node3" presStyleIdx="4" presStyleCnt="5">
        <dgm:presLayoutVars>
          <dgm:chPref val="3"/>
        </dgm:presLayoutVars>
      </dgm:prSet>
      <dgm:spPr/>
    </dgm:pt>
    <dgm:pt modelId="{E943C3E9-336F-4453-B735-3227D8465D23}" type="pres">
      <dgm:prSet presAssocID="{2CD1B67A-2222-4A98-AA6F-2408DF2743B0}" presName="rootConnector" presStyleLbl="node3" presStyleIdx="4" presStyleCnt="5"/>
      <dgm:spPr/>
    </dgm:pt>
    <dgm:pt modelId="{D7535EA9-1BB2-4616-B22F-FE0B02DA2C10}" type="pres">
      <dgm:prSet presAssocID="{2CD1B67A-2222-4A98-AA6F-2408DF2743B0}" presName="hierChild4" presStyleCnt="0"/>
      <dgm:spPr/>
    </dgm:pt>
    <dgm:pt modelId="{AEC96432-BEA0-4804-8CC6-6D4B9F25A05D}" type="pres">
      <dgm:prSet presAssocID="{F08E7822-0DB3-47EC-A482-16D31035E71C}" presName="Name50" presStyleLbl="parChTrans1D4" presStyleIdx="11" presStyleCnt="14"/>
      <dgm:spPr/>
    </dgm:pt>
    <dgm:pt modelId="{CB4B1603-2C38-4DBB-8732-F47D4C9B7E31}" type="pres">
      <dgm:prSet presAssocID="{033910EF-D191-4694-BFF7-C66013B26F4A}" presName="hierRoot2" presStyleCnt="0">
        <dgm:presLayoutVars>
          <dgm:hierBranch val="init"/>
        </dgm:presLayoutVars>
      </dgm:prSet>
      <dgm:spPr/>
    </dgm:pt>
    <dgm:pt modelId="{94767B10-F2B4-40DC-8E60-7DC6F2563B66}" type="pres">
      <dgm:prSet presAssocID="{033910EF-D191-4694-BFF7-C66013B26F4A}" presName="rootComposite" presStyleCnt="0"/>
      <dgm:spPr/>
    </dgm:pt>
    <dgm:pt modelId="{627FE620-8BB6-4340-B0F9-DAD33865792E}" type="pres">
      <dgm:prSet presAssocID="{033910EF-D191-4694-BFF7-C66013B26F4A}" presName="rootText" presStyleLbl="node4" presStyleIdx="11" presStyleCnt="14">
        <dgm:presLayoutVars>
          <dgm:chPref val="3"/>
        </dgm:presLayoutVars>
      </dgm:prSet>
      <dgm:spPr/>
    </dgm:pt>
    <dgm:pt modelId="{0CDE9590-A307-46A7-84C7-06A0A0D0EAFD}" type="pres">
      <dgm:prSet presAssocID="{033910EF-D191-4694-BFF7-C66013B26F4A}" presName="rootConnector" presStyleLbl="node4" presStyleIdx="11" presStyleCnt="14"/>
      <dgm:spPr/>
    </dgm:pt>
    <dgm:pt modelId="{1F7717D7-398D-43D1-8AF7-C1CD47A945A5}" type="pres">
      <dgm:prSet presAssocID="{033910EF-D191-4694-BFF7-C66013B26F4A}" presName="hierChild4" presStyleCnt="0"/>
      <dgm:spPr/>
    </dgm:pt>
    <dgm:pt modelId="{65ECD310-8342-40C6-BD73-507214B57FE1}" type="pres">
      <dgm:prSet presAssocID="{033910EF-D191-4694-BFF7-C66013B26F4A}" presName="hierChild5" presStyleCnt="0"/>
      <dgm:spPr/>
    </dgm:pt>
    <dgm:pt modelId="{B03AD647-DCA9-4A8A-BA2A-706CC7A198BF}" type="pres">
      <dgm:prSet presAssocID="{F05ADE0E-F01B-4D20-B46E-64422BDCBC03}" presName="Name50" presStyleLbl="parChTrans1D4" presStyleIdx="12" presStyleCnt="14"/>
      <dgm:spPr/>
    </dgm:pt>
    <dgm:pt modelId="{311EFB68-E92E-429F-906D-B0496D481129}" type="pres">
      <dgm:prSet presAssocID="{CB137A05-601D-412B-9BFA-E08DF5697176}" presName="hierRoot2" presStyleCnt="0">
        <dgm:presLayoutVars>
          <dgm:hierBranch val="init"/>
        </dgm:presLayoutVars>
      </dgm:prSet>
      <dgm:spPr/>
    </dgm:pt>
    <dgm:pt modelId="{4C41C29D-766D-4D66-ACFD-55214A8B8C35}" type="pres">
      <dgm:prSet presAssocID="{CB137A05-601D-412B-9BFA-E08DF5697176}" presName="rootComposite" presStyleCnt="0"/>
      <dgm:spPr/>
    </dgm:pt>
    <dgm:pt modelId="{207AFD6C-619C-4AAB-823C-154B30B0C941}" type="pres">
      <dgm:prSet presAssocID="{CB137A05-601D-412B-9BFA-E08DF5697176}" presName="rootText" presStyleLbl="node4" presStyleIdx="12" presStyleCnt="14">
        <dgm:presLayoutVars>
          <dgm:chPref val="3"/>
        </dgm:presLayoutVars>
      </dgm:prSet>
      <dgm:spPr/>
    </dgm:pt>
    <dgm:pt modelId="{3B8FCCD7-4ECC-479F-9F7C-7A8A210EFE23}" type="pres">
      <dgm:prSet presAssocID="{CB137A05-601D-412B-9BFA-E08DF5697176}" presName="rootConnector" presStyleLbl="node4" presStyleIdx="12" presStyleCnt="14"/>
      <dgm:spPr/>
    </dgm:pt>
    <dgm:pt modelId="{9B86655D-B084-4D4B-BC30-1DAEE66EDDCF}" type="pres">
      <dgm:prSet presAssocID="{CB137A05-601D-412B-9BFA-E08DF5697176}" presName="hierChild4" presStyleCnt="0"/>
      <dgm:spPr/>
    </dgm:pt>
    <dgm:pt modelId="{4506D3A1-E32E-4D74-B750-B8356F77051A}" type="pres">
      <dgm:prSet presAssocID="{CB137A05-601D-412B-9BFA-E08DF5697176}" presName="hierChild5" presStyleCnt="0"/>
      <dgm:spPr/>
    </dgm:pt>
    <dgm:pt modelId="{84BC4892-C96A-418B-92F5-00B7524B9E10}" type="pres">
      <dgm:prSet presAssocID="{1265A2A1-1FE1-4324-A0AF-05E2D123A9E0}" presName="Name50" presStyleLbl="parChTrans1D4" presStyleIdx="13" presStyleCnt="14"/>
      <dgm:spPr/>
    </dgm:pt>
    <dgm:pt modelId="{F98216F4-9995-4D7B-83EF-635E5848320B}" type="pres">
      <dgm:prSet presAssocID="{10356221-B66E-4224-8AD5-E9C8DE612B05}" presName="hierRoot2" presStyleCnt="0">
        <dgm:presLayoutVars>
          <dgm:hierBranch val="init"/>
        </dgm:presLayoutVars>
      </dgm:prSet>
      <dgm:spPr/>
    </dgm:pt>
    <dgm:pt modelId="{F04F9DA8-7743-4BA8-845B-0DA904DE2CBE}" type="pres">
      <dgm:prSet presAssocID="{10356221-B66E-4224-8AD5-E9C8DE612B05}" presName="rootComposite" presStyleCnt="0"/>
      <dgm:spPr/>
    </dgm:pt>
    <dgm:pt modelId="{BFCD347F-DB6E-4244-9F57-BDDF7FEF7578}" type="pres">
      <dgm:prSet presAssocID="{10356221-B66E-4224-8AD5-E9C8DE612B05}" presName="rootText" presStyleLbl="node4" presStyleIdx="13" presStyleCnt="14">
        <dgm:presLayoutVars>
          <dgm:chPref val="3"/>
        </dgm:presLayoutVars>
      </dgm:prSet>
      <dgm:spPr/>
    </dgm:pt>
    <dgm:pt modelId="{4B777EDE-C4D7-4ECC-A8E3-404689563357}" type="pres">
      <dgm:prSet presAssocID="{10356221-B66E-4224-8AD5-E9C8DE612B05}" presName="rootConnector" presStyleLbl="node4" presStyleIdx="13" presStyleCnt="14"/>
      <dgm:spPr/>
    </dgm:pt>
    <dgm:pt modelId="{0797AA6D-A620-45CA-A729-F56001C64EA1}" type="pres">
      <dgm:prSet presAssocID="{10356221-B66E-4224-8AD5-E9C8DE612B05}" presName="hierChild4" presStyleCnt="0"/>
      <dgm:spPr/>
    </dgm:pt>
    <dgm:pt modelId="{BFB2EB74-4686-4184-99CE-84F12889D1B3}" type="pres">
      <dgm:prSet presAssocID="{10356221-B66E-4224-8AD5-E9C8DE612B05}" presName="hierChild5" presStyleCnt="0"/>
      <dgm:spPr/>
    </dgm:pt>
    <dgm:pt modelId="{4AB62F35-7784-41E4-905A-1EFE31A48A78}" type="pres">
      <dgm:prSet presAssocID="{2CD1B67A-2222-4A98-AA6F-2408DF2743B0}" presName="hierChild5" presStyleCnt="0"/>
      <dgm:spPr/>
    </dgm:pt>
    <dgm:pt modelId="{7C29152A-40E9-4990-A04E-5EB43D6100E6}" type="pres">
      <dgm:prSet presAssocID="{3D16173F-388D-417A-945B-5DCAD9958CBF}" presName="hierChild5" presStyleCnt="0"/>
      <dgm:spPr/>
    </dgm:pt>
    <dgm:pt modelId="{08E1B36D-CDA3-4A6E-AA97-71101109BAA5}" type="pres">
      <dgm:prSet presAssocID="{5DDC54C7-1940-44FC-B5A0-5C4E9CE25AEA}" presName="Name37" presStyleLbl="parChTrans1D2" presStyleIdx="2" presStyleCnt="3"/>
      <dgm:spPr/>
    </dgm:pt>
    <dgm:pt modelId="{45280BD9-C957-43B6-A1AF-952C86E7F1CE}" type="pres">
      <dgm:prSet presAssocID="{9E006301-033A-4294-A4BE-A02A662121FF}" presName="hierRoot2" presStyleCnt="0">
        <dgm:presLayoutVars>
          <dgm:hierBranch val="init"/>
        </dgm:presLayoutVars>
      </dgm:prSet>
      <dgm:spPr/>
    </dgm:pt>
    <dgm:pt modelId="{FAEF46A5-810B-49AC-9B0A-E04BBF785D00}" type="pres">
      <dgm:prSet presAssocID="{9E006301-033A-4294-A4BE-A02A662121FF}" presName="rootComposite" presStyleCnt="0"/>
      <dgm:spPr/>
    </dgm:pt>
    <dgm:pt modelId="{4E471A60-0F42-4378-96CD-DBFFDBC3E7F5}" type="pres">
      <dgm:prSet presAssocID="{9E006301-033A-4294-A4BE-A02A662121FF}" presName="rootText" presStyleLbl="node2" presStyleIdx="2" presStyleCnt="3">
        <dgm:presLayoutVars>
          <dgm:chPref val="3"/>
        </dgm:presLayoutVars>
      </dgm:prSet>
      <dgm:spPr/>
    </dgm:pt>
    <dgm:pt modelId="{BDCC40F6-1F57-4FE1-93B1-B587A8F01750}" type="pres">
      <dgm:prSet presAssocID="{9E006301-033A-4294-A4BE-A02A662121FF}" presName="rootConnector" presStyleLbl="node2" presStyleIdx="2" presStyleCnt="3"/>
      <dgm:spPr/>
    </dgm:pt>
    <dgm:pt modelId="{B19CEAAC-54FD-48B3-82E2-8148758AA2FF}" type="pres">
      <dgm:prSet presAssocID="{9E006301-033A-4294-A4BE-A02A662121FF}" presName="hierChild4" presStyleCnt="0"/>
      <dgm:spPr/>
    </dgm:pt>
    <dgm:pt modelId="{A76D6060-91B8-46A0-9AE9-386A483A4C19}" type="pres">
      <dgm:prSet presAssocID="{9E006301-033A-4294-A4BE-A02A662121FF}" presName="hierChild5" presStyleCnt="0"/>
      <dgm:spPr/>
    </dgm:pt>
    <dgm:pt modelId="{8522C50F-1A47-4520-84A7-99ED50CF1480}" type="pres">
      <dgm:prSet presAssocID="{F512CF7E-3FF6-43D3-AE7B-2DE4C8619DB8}" presName="hierChild3" presStyleCnt="0"/>
      <dgm:spPr/>
    </dgm:pt>
  </dgm:ptLst>
  <dgm:cxnLst>
    <dgm:cxn modelId="{41B90C07-A548-40EC-911E-B741D590A1A7}" type="presOf" srcId="{5DDC54C7-1940-44FC-B5A0-5C4E9CE25AEA}" destId="{08E1B36D-CDA3-4A6E-AA97-71101109BAA5}" srcOrd="0" destOrd="0" presId="urn:microsoft.com/office/officeart/2005/8/layout/orgChart1"/>
    <dgm:cxn modelId="{E119BC07-74E7-44E0-9E2B-975940BFA8BC}" type="presOf" srcId="{17ABF920-ADC6-40ED-AE01-6A6FF6C59EA0}" destId="{3697B167-5D5B-470D-A6DC-6873DBEFA380}" srcOrd="0" destOrd="0" presId="urn:microsoft.com/office/officeart/2005/8/layout/orgChart1"/>
    <dgm:cxn modelId="{325D230A-842C-4CBB-80CD-54A92754321D}" type="presOf" srcId="{861934FA-73AD-458C-8E56-CF8A9E7CCE46}" destId="{F8AD337A-67FF-4E84-880D-FEE9D197FFEC}" srcOrd="0" destOrd="0" presId="urn:microsoft.com/office/officeart/2005/8/layout/orgChart1"/>
    <dgm:cxn modelId="{D9BE750C-73EC-4185-A682-EFB125A0F928}" srcId="{2CD1B67A-2222-4A98-AA6F-2408DF2743B0}" destId="{10356221-B66E-4224-8AD5-E9C8DE612B05}" srcOrd="2" destOrd="0" parTransId="{1265A2A1-1FE1-4324-A0AF-05E2D123A9E0}" sibTransId="{C1F90B93-358C-4D7A-B8B3-0F944EF218D1}"/>
    <dgm:cxn modelId="{B050030D-95D7-4C9E-83D1-AD8138525A33}" srcId="{F512CF7E-3FF6-43D3-AE7B-2DE4C8619DB8}" destId="{9E006301-033A-4294-A4BE-A02A662121FF}" srcOrd="2" destOrd="0" parTransId="{5DDC54C7-1940-44FC-B5A0-5C4E9CE25AEA}" sibTransId="{36DD48C2-6086-414F-8661-7007AF64D09D}"/>
    <dgm:cxn modelId="{D5106C0D-86B7-4F77-9DDD-6C9C3E7AAA04}" type="presOf" srcId="{033910EF-D191-4694-BFF7-C66013B26F4A}" destId="{627FE620-8BB6-4340-B0F9-DAD33865792E}" srcOrd="0" destOrd="0" presId="urn:microsoft.com/office/officeart/2005/8/layout/orgChart1"/>
    <dgm:cxn modelId="{41470510-0803-47B1-ABF5-E3FFD3647D07}" type="presOf" srcId="{CDEC7377-C092-4A3B-BA14-ED5DC39EB3C2}" destId="{40FB3B06-688E-4405-8B83-A0FBB7054C49}" srcOrd="0" destOrd="0" presId="urn:microsoft.com/office/officeart/2005/8/layout/orgChart1"/>
    <dgm:cxn modelId="{6406BF10-ED21-4391-86E3-56153205014B}" type="presOf" srcId="{26DFDE23-A979-467D-880E-DFD4B0AE3625}" destId="{A93BD3B4-2E12-42B3-B6DD-51927AEFAB9E}" srcOrd="1" destOrd="0" presId="urn:microsoft.com/office/officeart/2005/8/layout/orgChart1"/>
    <dgm:cxn modelId="{AE500916-06BF-433C-B5C3-4BD618E195CF}" srcId="{F512CF7E-3FF6-43D3-AE7B-2DE4C8619DB8}" destId="{3D16173F-388D-417A-945B-5DCAD9958CBF}" srcOrd="1" destOrd="0" parTransId="{D749B352-6AD8-438C-854A-36F46ECF5EB9}" sibTransId="{6FEEB75E-7DD2-4AD7-BB87-1651A92482D1}"/>
    <dgm:cxn modelId="{1A595B17-293F-48FA-B15A-C034A6F09855}" type="presOf" srcId="{E282DEF0-F3D0-440A-A9A1-2D616E5DBC91}" destId="{0EAD9A18-9C03-4423-9925-5CF00127BF55}" srcOrd="0" destOrd="0" presId="urn:microsoft.com/office/officeart/2005/8/layout/orgChart1"/>
    <dgm:cxn modelId="{5E74E920-29F8-453D-B2FB-82A530D7BBA7}" type="presOf" srcId="{3D16173F-388D-417A-945B-5DCAD9958CBF}" destId="{BD7860D6-7EA8-4F58-BA08-21BD45E0FAF7}" srcOrd="0" destOrd="0" presId="urn:microsoft.com/office/officeart/2005/8/layout/orgChart1"/>
    <dgm:cxn modelId="{FCCEF720-DC36-470A-8CB6-785C1BB47D62}" type="presOf" srcId="{B900B1E2-D4A1-432D-A387-89F7D178DD59}" destId="{789CCD70-F764-4890-86D1-863A1010DB69}" srcOrd="0" destOrd="0" presId="urn:microsoft.com/office/officeart/2005/8/layout/orgChart1"/>
    <dgm:cxn modelId="{69465D23-1A1E-47FE-9BEC-1F948152CA2F}" type="presOf" srcId="{47DAB65F-D339-4E48-AE17-D00D081D6330}" destId="{D5FFF6A3-289F-46A8-9239-B398AA2AFC7C}" srcOrd="0" destOrd="0" presId="urn:microsoft.com/office/officeart/2005/8/layout/orgChart1"/>
    <dgm:cxn modelId="{0F020D25-7BB7-49F5-9FD5-2BA70BDCA805}" type="presOf" srcId="{03E9E9EA-36F9-4B59-A6BC-D7DCA1301197}" destId="{DBC1475E-33F0-49B3-A4DA-99FCADEB71E5}" srcOrd="0" destOrd="0" presId="urn:microsoft.com/office/officeart/2005/8/layout/orgChart1"/>
    <dgm:cxn modelId="{44082E2D-7CA5-48FB-AF91-3AD8DFEC0438}" type="presOf" srcId="{B81EDACB-7FF1-4E6B-93D6-DA95D4DFAD17}" destId="{6C97F07F-1429-4AF4-93C4-84E77947814E}" srcOrd="0" destOrd="0" presId="urn:microsoft.com/office/officeart/2005/8/layout/orgChart1"/>
    <dgm:cxn modelId="{07068D30-1C61-418E-A620-A221FE2B715D}" srcId="{26DFDE23-A979-467D-880E-DFD4B0AE3625}" destId="{77DFDC5D-2B58-40D7-97BE-4736F34F16B1}" srcOrd="3" destOrd="0" parTransId="{58C10EB0-27AE-4D5C-B097-490B6FA6AF40}" sibTransId="{370703C7-EF71-4CD4-B862-C3F0B88885DE}"/>
    <dgm:cxn modelId="{36CE3631-4B2E-433D-93CF-15C790754C26}" type="presOf" srcId="{F05ADE0E-F01B-4D20-B46E-64422BDCBC03}" destId="{B03AD647-DCA9-4A8A-BA2A-706CC7A198BF}" srcOrd="0" destOrd="0" presId="urn:microsoft.com/office/officeart/2005/8/layout/orgChart1"/>
    <dgm:cxn modelId="{A988F637-E5FA-4F69-914C-D27576D81A29}" type="presOf" srcId="{0F4BA270-BBC7-41C6-9E74-E4101708DCE6}" destId="{B9D53107-7E18-4E9C-8D4B-563D18B4B829}" srcOrd="0" destOrd="0" presId="urn:microsoft.com/office/officeart/2005/8/layout/orgChart1"/>
    <dgm:cxn modelId="{B18A1E38-115E-4E60-8154-237E886949D9}" srcId="{CDEC7377-C092-4A3B-BA14-ED5DC39EB3C2}" destId="{7CE68BDF-3801-43C5-8652-C877D200D5B7}" srcOrd="1" destOrd="0" parTransId="{6A6D3C41-D529-46BD-BE48-8CD4FDECE68A}" sibTransId="{122FD835-A4ED-429D-942B-2CD55DB04E88}"/>
    <dgm:cxn modelId="{99526639-13AB-461F-8F0F-D4776834DCD1}" srcId="{26DFDE23-A979-467D-880E-DFD4B0AE3625}" destId="{EE27A3AB-6FBB-4446-88D0-F426AFB7DF9B}" srcOrd="2" destOrd="0" parTransId="{17ABF920-ADC6-40ED-AE01-6A6FF6C59EA0}" sibTransId="{0987A7BF-FB9E-427B-92F8-8290AB6F9B42}"/>
    <dgm:cxn modelId="{3DA1A939-DB2A-4D3A-839C-AF5262D4ABAE}" type="presOf" srcId="{C7DF0D0E-94C0-4987-9FBE-21C5BC252ED3}" destId="{6CDF66CD-B054-40A7-A5CE-4F29D4E6853F}" srcOrd="1" destOrd="0" presId="urn:microsoft.com/office/officeart/2005/8/layout/orgChart1"/>
    <dgm:cxn modelId="{B11B1C3B-0409-4A60-8A3C-38A74CD04139}" srcId="{CDEC7377-C092-4A3B-BA14-ED5DC39EB3C2}" destId="{26DFDE23-A979-467D-880E-DFD4B0AE3625}" srcOrd="0" destOrd="0" parTransId="{FB7F0C3D-3F7C-4596-A4F7-7F511A119C7B}" sibTransId="{DB51E0DD-DC2E-4E6B-8F80-8183818CB689}"/>
    <dgm:cxn modelId="{9F33C33B-076C-426B-8506-0FD108C28185}" srcId="{F512CF7E-3FF6-43D3-AE7B-2DE4C8619DB8}" destId="{CDEC7377-C092-4A3B-BA14-ED5DC39EB3C2}" srcOrd="0" destOrd="0" parTransId="{0F4BA270-BBC7-41C6-9E74-E4101708DCE6}" sibTransId="{C42ED8C2-AF40-4739-8D1F-A579534D8EDE}"/>
    <dgm:cxn modelId="{FEC4293E-D5FC-4903-9E87-56D1DCD99CA8}" type="presOf" srcId="{80FA96E0-BC22-4DF9-9E63-C3B716744634}" destId="{58DD980D-EE5C-4E7B-9459-D6663B735FC7}" srcOrd="0" destOrd="0" presId="urn:microsoft.com/office/officeart/2005/8/layout/orgChart1"/>
    <dgm:cxn modelId="{2083DB3F-0441-4D5B-98C7-C3F2E7E1D416}" type="presOf" srcId="{FB7F0C3D-3F7C-4596-A4F7-7F511A119C7B}" destId="{53DAC02D-2A4E-40A4-9C05-91261DCEAEC3}" srcOrd="0" destOrd="0" presId="urn:microsoft.com/office/officeart/2005/8/layout/orgChart1"/>
    <dgm:cxn modelId="{FBE94B40-12C1-4E64-A0C4-09A401EF2992}" type="presOf" srcId="{EE27A3AB-6FBB-4446-88D0-F426AFB7DF9B}" destId="{60238CC6-A110-431C-9973-912EF003DC27}" srcOrd="1" destOrd="0" presId="urn:microsoft.com/office/officeart/2005/8/layout/orgChart1"/>
    <dgm:cxn modelId="{F984FB40-EC01-4246-81B3-B6288C0A5EB0}" type="presOf" srcId="{50F9E3A7-333F-44CF-8D03-615DF4E6E484}" destId="{CBDD724F-E553-4A08-81AC-EFE0A5A683C7}" srcOrd="1" destOrd="0" presId="urn:microsoft.com/office/officeart/2005/8/layout/orgChart1"/>
    <dgm:cxn modelId="{EB4C855B-9AA4-4F9A-AD5E-1FDEE7BCDCCB}" type="presOf" srcId="{7CE68BDF-3801-43C5-8652-C877D200D5B7}" destId="{D339DB09-0967-446A-9FD9-73C1EB464939}" srcOrd="1" destOrd="0" presId="urn:microsoft.com/office/officeart/2005/8/layout/orgChart1"/>
    <dgm:cxn modelId="{3F006C5C-C26E-4CD3-ABE5-E286BBB5BA1D}" srcId="{E203CA55-B4CC-4BCC-BADD-A3328045921E}" destId="{C7DF0D0E-94C0-4987-9FBE-21C5BC252ED3}" srcOrd="0" destOrd="0" parTransId="{5EDDCF9D-2BB3-46A8-834B-F4CD9421F7C8}" sibTransId="{60E29A87-D21B-4CCE-9539-F4F409D0BCFD}"/>
    <dgm:cxn modelId="{3E0E5666-5FB3-423E-AC0D-3F7FA0C3A551}" srcId="{2CD1B67A-2222-4A98-AA6F-2408DF2743B0}" destId="{033910EF-D191-4694-BFF7-C66013B26F4A}" srcOrd="0" destOrd="0" parTransId="{F08E7822-0DB3-47EC-A482-16D31035E71C}" sibTransId="{017B523C-A26E-4F8A-9586-24D3E4A4A0CF}"/>
    <dgm:cxn modelId="{38E26D4A-1D8F-45E5-8F8F-89AA73DDFA00}" type="presOf" srcId="{033910EF-D191-4694-BFF7-C66013B26F4A}" destId="{0CDE9590-A307-46A7-84C7-06A0A0D0EAFD}" srcOrd="1" destOrd="0" presId="urn:microsoft.com/office/officeart/2005/8/layout/orgChart1"/>
    <dgm:cxn modelId="{1EF0CE6D-E9AD-4890-B6A9-D5E03B2EE96C}" type="presOf" srcId="{10356221-B66E-4224-8AD5-E9C8DE612B05}" destId="{BFCD347F-DB6E-4244-9F57-BDDF7FEF7578}" srcOrd="0" destOrd="0" presId="urn:microsoft.com/office/officeart/2005/8/layout/orgChart1"/>
    <dgm:cxn modelId="{F466E26D-18A0-478A-A78D-F2093C8A6C7F}" type="presOf" srcId="{EF5159F3-78BD-4757-A067-3108C069FF1C}" destId="{0CBDF439-6079-4922-B393-07440F7DA231}" srcOrd="0" destOrd="0" presId="urn:microsoft.com/office/officeart/2005/8/layout/orgChart1"/>
    <dgm:cxn modelId="{4E8D444F-BA3B-487D-960C-5A0A175439FF}" type="presOf" srcId="{EE27A3AB-6FBB-4446-88D0-F426AFB7DF9B}" destId="{C06AAB46-8ED5-48A0-9D15-5CBF6B021A96}" srcOrd="0" destOrd="0" presId="urn:microsoft.com/office/officeart/2005/8/layout/orgChart1"/>
    <dgm:cxn modelId="{BA06EF6F-6247-494D-A43E-9BAA6A8AB3B7}" type="presOf" srcId="{CB137A05-601D-412B-9BFA-E08DF5697176}" destId="{207AFD6C-619C-4AAB-823C-154B30B0C941}" srcOrd="0" destOrd="0" presId="urn:microsoft.com/office/officeart/2005/8/layout/orgChart1"/>
    <dgm:cxn modelId="{89A17670-85CB-40E1-8FD5-44BD98AECA9C}" srcId="{3D16173F-388D-417A-945B-5DCAD9958CBF}" destId="{2CD1B67A-2222-4A98-AA6F-2408DF2743B0}" srcOrd="1" destOrd="0" parTransId="{47DAB65F-D339-4E48-AE17-D00D081D6330}" sibTransId="{D4A07D8A-CD43-41F9-974E-CF203ABFAD31}"/>
    <dgm:cxn modelId="{38935C74-A26F-4F0E-A5E6-53A3259414FF}" type="presOf" srcId="{2CD1B67A-2222-4A98-AA6F-2408DF2743B0}" destId="{3EA962E7-E686-4FCF-A5ED-7035438869A8}" srcOrd="0" destOrd="0" presId="urn:microsoft.com/office/officeart/2005/8/layout/orgChart1"/>
    <dgm:cxn modelId="{82FA4475-6891-4EE8-A1BA-EB14FB164B80}" type="presOf" srcId="{B2377085-3B6B-4823-B7EB-F614CFA0C214}" destId="{DA3F79F0-D778-4DE2-9F82-6B9A21308145}" srcOrd="0" destOrd="0" presId="urn:microsoft.com/office/officeart/2005/8/layout/orgChart1"/>
    <dgm:cxn modelId="{58B07575-485B-4BBF-BD57-68B759670123}" type="presOf" srcId="{F512CF7E-3FF6-43D3-AE7B-2DE4C8619DB8}" destId="{C55939E8-4C87-438F-83F9-5BA8981EB979}" srcOrd="0" destOrd="0" presId="urn:microsoft.com/office/officeart/2005/8/layout/orgChart1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0B4DF578-5837-4BAB-A252-9E552FFDB63A}" type="presOf" srcId="{CB137A05-601D-412B-9BFA-E08DF5697176}" destId="{3B8FCCD7-4ECC-479F-9F7C-7A8A210EFE23}" srcOrd="1" destOrd="0" presId="urn:microsoft.com/office/officeart/2005/8/layout/orgChart1"/>
    <dgm:cxn modelId="{23EA5879-E267-48B3-9D51-81E889C94302}" type="presOf" srcId="{7CE68BDF-3801-43C5-8652-C877D200D5B7}" destId="{C025F45F-6B39-424F-9C49-CBDD17F0EDFC}" srcOrd="0" destOrd="0" presId="urn:microsoft.com/office/officeart/2005/8/layout/orgChart1"/>
    <dgm:cxn modelId="{5CA7035A-F18C-4B65-82B0-6A1F7F8D7EAF}" srcId="{7CE68BDF-3801-43C5-8652-C877D200D5B7}" destId="{7A7F5AF7-61BC-4CDE-B690-A20B86AE1454}" srcOrd="1" destOrd="0" parTransId="{E282DEF0-F3D0-440A-A9A1-2D616E5DBC91}" sibTransId="{C9B21074-63DE-4C36-BA38-C10042DF9D33}"/>
    <dgm:cxn modelId="{B0734F5A-283A-4CCE-AB74-6E1A04E5FAC9}" type="presOf" srcId="{77DFDC5D-2B58-40D7-97BE-4736F34F16B1}" destId="{EF95078F-8472-47EE-96F4-9C4A978CCECD}" srcOrd="0" destOrd="0" presId="urn:microsoft.com/office/officeart/2005/8/layout/orgChart1"/>
    <dgm:cxn modelId="{884A5180-9462-4109-9B40-02085C483946}" srcId="{3D16173F-388D-417A-945B-5DCAD9958CBF}" destId="{7A83B63C-DA7F-4139-851E-00DACC93B922}" srcOrd="0" destOrd="0" parTransId="{C9177E84-1721-4823-BB70-2F8759CB875D}" sibTransId="{5710763B-3D9D-43B5-A010-FA30946363D8}"/>
    <dgm:cxn modelId="{48B75082-B446-4BFE-9DA3-6CEAFD70EAF5}" type="presOf" srcId="{6A6D3C41-D529-46BD-BE48-8CD4FDECE68A}" destId="{B0619F34-D063-4601-BAD7-84942E814DD6}" srcOrd="0" destOrd="0" presId="urn:microsoft.com/office/officeart/2005/8/layout/orgChart1"/>
    <dgm:cxn modelId="{8F935C83-E937-413E-822B-DB5F8FF2BED9}" type="presOf" srcId="{F08E7822-0DB3-47EC-A482-16D31035E71C}" destId="{AEC96432-BEA0-4804-8CC6-6D4B9F25A05D}" srcOrd="0" destOrd="0" presId="urn:microsoft.com/office/officeart/2005/8/layout/orgChart1"/>
    <dgm:cxn modelId="{05C05F84-4E97-4F4C-9A58-1C8EE37FFA6A}" type="presOf" srcId="{7A83B63C-DA7F-4139-851E-00DACC93B922}" destId="{1D8D7A35-4004-498B-95F5-682FE15A58F2}" srcOrd="1" destOrd="0" presId="urn:microsoft.com/office/officeart/2005/8/layout/orgChart1"/>
    <dgm:cxn modelId="{99E24689-D73A-4654-A15E-4FC3CB0CFA08}" srcId="{7CE68BDF-3801-43C5-8652-C877D200D5B7}" destId="{80FA96E0-BC22-4DF9-9E63-C3B716744634}" srcOrd="0" destOrd="0" parTransId="{B22FA9EA-6BBB-4C5F-B07C-5EB44D8E9B0B}" sibTransId="{AC58A947-B2B8-4912-B727-4B5F4F67BA9E}"/>
    <dgm:cxn modelId="{98954F8C-8C4A-42CF-9806-FBE3008918FF}" type="presOf" srcId="{B22FA9EA-6BBB-4C5F-B07C-5EB44D8E9B0B}" destId="{AC35280A-378B-4BAE-8488-550FE6E1CA57}" srcOrd="0" destOrd="0" presId="urn:microsoft.com/office/officeart/2005/8/layout/orgChart1"/>
    <dgm:cxn modelId="{33B8CF92-1755-4164-8D55-AA3ED64E742A}" type="presOf" srcId="{9E006301-033A-4294-A4BE-A02A662121FF}" destId="{4E471A60-0F42-4378-96CD-DBFFDBC3E7F5}" srcOrd="0" destOrd="0" presId="urn:microsoft.com/office/officeart/2005/8/layout/orgChart1"/>
    <dgm:cxn modelId="{2BFB5B96-10F6-49DA-9F5C-39062CFF185C}" srcId="{76DC6F11-AA1B-4B7E-8485-A76CE2608A24}" destId="{F512CF7E-3FF6-43D3-AE7B-2DE4C8619DB8}" srcOrd="0" destOrd="0" parTransId="{AFFA1131-4202-4725-924F-D732F4DB03CF}" sibTransId="{0A8F0133-8961-462B-A730-20721985ACB8}"/>
    <dgm:cxn modelId="{46ED5F96-DC68-47D6-9141-D79C806FB76E}" srcId="{7A83B63C-DA7F-4139-851E-00DACC93B922}" destId="{E203CA55-B4CC-4BCC-BADD-A3328045921E}" srcOrd="0" destOrd="0" parTransId="{B2377085-3B6B-4823-B7EB-F614CFA0C214}" sibTransId="{80B98FAF-B42E-48BA-9B0C-47C3FEE2908F}"/>
    <dgm:cxn modelId="{21AD8A99-BBA3-4C26-A3EE-7A9FDF8C8FD1}" srcId="{26DFDE23-A979-467D-880E-DFD4B0AE3625}" destId="{F68BCEBB-634A-40D5-93B5-8DDCABDF6A2D}" srcOrd="1" destOrd="0" parTransId="{041FB817-5465-485D-A6C9-7180934E740B}" sibTransId="{4BCCF9EB-EEAF-4E13-8BF6-C3C8C08ED518}"/>
    <dgm:cxn modelId="{EAF3809C-00C8-49AE-8090-C7C66C705169}" type="presOf" srcId="{10356221-B66E-4224-8AD5-E9C8DE612B05}" destId="{4B777EDE-C4D7-4ECC-A8E3-404689563357}" srcOrd="1" destOrd="0" presId="urn:microsoft.com/office/officeart/2005/8/layout/orgChart1"/>
    <dgm:cxn modelId="{076E7A9D-D7F0-45D8-AC16-C1779F4FF158}" type="presOf" srcId="{CB4775D2-BA0F-49F7-A25C-32E4E5B7265E}" destId="{10BA1281-8520-4BF6-A1AE-F8A155B30674}" srcOrd="1" destOrd="0" presId="urn:microsoft.com/office/officeart/2005/8/layout/orgChart1"/>
    <dgm:cxn modelId="{63539FA3-F273-4256-98AB-9DA888FE9AB3}" type="presOf" srcId="{F512CF7E-3FF6-43D3-AE7B-2DE4C8619DB8}" destId="{BAE542FE-1170-474A-B806-9AE2DBD0024F}" srcOrd="1" destOrd="0" presId="urn:microsoft.com/office/officeart/2005/8/layout/orgChart1"/>
    <dgm:cxn modelId="{C8D4AEA9-74AE-4C5F-B3B0-0B5C236CB0B6}" type="presOf" srcId="{B81EDACB-7FF1-4E6B-93D6-DA95D4DFAD17}" destId="{559A35C5-83A1-41E4-AEDE-CBFBFB8F7754}" srcOrd="1" destOrd="0" presId="urn:microsoft.com/office/officeart/2005/8/layout/orgChart1"/>
    <dgm:cxn modelId="{1C3CC7A9-521C-46DD-8E28-EA3964796392}" type="presOf" srcId="{2CD1B67A-2222-4A98-AA6F-2408DF2743B0}" destId="{E943C3E9-336F-4453-B735-3227D8465D23}" srcOrd="1" destOrd="0" presId="urn:microsoft.com/office/officeart/2005/8/layout/orgChart1"/>
    <dgm:cxn modelId="{F94A1FAD-A727-4FB0-83C4-780854B95182}" srcId="{26DFDE23-A979-467D-880E-DFD4B0AE3625}" destId="{B81EDACB-7FF1-4E6B-93D6-DA95D4DFAD17}" srcOrd="0" destOrd="0" parTransId="{4031EC83-D174-4BA9-94CA-8AF74970BD4B}" sibTransId="{14831F7B-97E5-46B4-BDC2-55563B3FD035}"/>
    <dgm:cxn modelId="{8FA291B2-7FCC-4CDA-947F-FAA7A4592126}" type="presOf" srcId="{7A7F5AF7-61BC-4CDE-B690-A20B86AE1454}" destId="{05E187C1-AC24-4440-B766-99C6D73D4C46}" srcOrd="1" destOrd="0" presId="urn:microsoft.com/office/officeart/2005/8/layout/orgChart1"/>
    <dgm:cxn modelId="{EAF8C5B6-D721-4934-A20F-FCFF434E185F}" type="presOf" srcId="{E203CA55-B4CC-4BCC-BADD-A3328045921E}" destId="{08A40082-1563-411F-82A3-13E3530C8F1F}" srcOrd="1" destOrd="0" presId="urn:microsoft.com/office/officeart/2005/8/layout/orgChart1"/>
    <dgm:cxn modelId="{7FAA97B9-7B89-402E-9825-357E3704A82A}" type="presOf" srcId="{E203CA55-B4CC-4BCC-BADD-A3328045921E}" destId="{4837C149-0D83-4B30-9C10-EA4B42C978A6}" srcOrd="0" destOrd="0" presId="urn:microsoft.com/office/officeart/2005/8/layout/orgChart1"/>
    <dgm:cxn modelId="{C88AC8BA-1851-4B15-92D0-689E6A8B32A1}" type="presOf" srcId="{041FB817-5465-485D-A6C9-7180934E740B}" destId="{8104A402-DAB0-4AA7-A153-411016E62575}" srcOrd="0" destOrd="0" presId="urn:microsoft.com/office/officeart/2005/8/layout/orgChart1"/>
    <dgm:cxn modelId="{F77297BD-BBE3-4506-A2C8-40F7685B7D7B}" srcId="{E203CA55-B4CC-4BCC-BADD-A3328045921E}" destId="{03E9E9EA-36F9-4B59-A6BC-D7DCA1301197}" srcOrd="2" destOrd="0" parTransId="{719232FE-10CC-45FA-9C39-C67BEE1FD60F}" sibTransId="{097A0BF6-337C-4BBA-B700-69AD1599F32C}"/>
    <dgm:cxn modelId="{AA63BDBF-0187-4541-AAA9-C2F4A30AE463}" type="presOf" srcId="{7A83B63C-DA7F-4139-851E-00DACC93B922}" destId="{0BD78BB9-E1D3-47BC-AB8E-39B9E42F0E4C}" srcOrd="0" destOrd="0" presId="urn:microsoft.com/office/officeart/2005/8/layout/orgChart1"/>
    <dgm:cxn modelId="{B84B1FC1-5F6D-474D-A7D3-3231F6B9AD0E}" type="presOf" srcId="{03E9E9EA-36F9-4B59-A6BC-D7DCA1301197}" destId="{12BD5775-C120-4379-B818-8B62FEFAB463}" srcOrd="1" destOrd="0" presId="urn:microsoft.com/office/officeart/2005/8/layout/orgChart1"/>
    <dgm:cxn modelId="{DACDBAC2-7BBD-4D10-91FB-A0990FE37379}" type="presOf" srcId="{3D16173F-388D-417A-945B-5DCAD9958CBF}" destId="{700870AB-E198-4436-A2CA-4772CEB106B9}" srcOrd="1" destOrd="0" presId="urn:microsoft.com/office/officeart/2005/8/layout/orgChart1"/>
    <dgm:cxn modelId="{125F2CC4-E148-4250-AB82-05BCB5F8564C}" type="presOf" srcId="{B96D829C-F311-49EF-A0A6-E398916F19ED}" destId="{035005A2-28DE-4F80-B880-F907A8B71403}" srcOrd="0" destOrd="0" presId="urn:microsoft.com/office/officeart/2005/8/layout/orgChart1"/>
    <dgm:cxn modelId="{A04618C8-E6A9-4784-BB30-5CC834CCB79F}" type="presOf" srcId="{719232FE-10CC-45FA-9C39-C67BEE1FD60F}" destId="{18299813-B0BF-4F10-BB69-A609026059AC}" srcOrd="0" destOrd="0" presId="urn:microsoft.com/office/officeart/2005/8/layout/orgChart1"/>
    <dgm:cxn modelId="{2DFBC4C9-BCAE-4EB6-9DC0-5650EA296D95}" type="presOf" srcId="{D749B352-6AD8-438C-854A-36F46ECF5EB9}" destId="{C4D77BE1-63B6-4B28-93C4-C01F5503D31F}" srcOrd="0" destOrd="0" presId="urn:microsoft.com/office/officeart/2005/8/layout/orgChart1"/>
    <dgm:cxn modelId="{DF7814D3-D588-4E54-8E86-CAA0202912AB}" srcId="{2CD1B67A-2222-4A98-AA6F-2408DF2743B0}" destId="{CB137A05-601D-412B-9BFA-E08DF5697176}" srcOrd="1" destOrd="0" parTransId="{F05ADE0E-F01B-4D20-B46E-64422BDCBC03}" sibTransId="{88B1D751-0FCB-4914-A3AE-1D445B76FE13}"/>
    <dgm:cxn modelId="{66746CD7-B8B5-4961-9CC3-074D54B4D6AA}" type="presOf" srcId="{B96D829C-F311-49EF-A0A6-E398916F19ED}" destId="{16ED94C3-481E-4DFF-9E8E-A6E25AAAE7FC}" srcOrd="1" destOrd="0" presId="urn:microsoft.com/office/officeart/2005/8/layout/orgChart1"/>
    <dgm:cxn modelId="{48BED5D7-86F3-4E14-8B19-28039BE4867B}" type="presOf" srcId="{58C10EB0-27AE-4D5C-B097-490B6FA6AF40}" destId="{B00DF2C4-9951-49A5-9EDD-8B130F684D75}" srcOrd="0" destOrd="0" presId="urn:microsoft.com/office/officeart/2005/8/layout/orgChart1"/>
    <dgm:cxn modelId="{274A10D9-2A43-40C2-9FF5-FB07B41B3BB8}" type="presOf" srcId="{CB4775D2-BA0F-49F7-A25C-32E4E5B7265E}" destId="{4DB096DF-2C42-4617-B474-F030787E1863}" srcOrd="0" destOrd="0" presId="urn:microsoft.com/office/officeart/2005/8/layout/orgChart1"/>
    <dgm:cxn modelId="{BCFE75D9-F4D8-4083-876F-87C06426B1C1}" type="presOf" srcId="{7A7F5AF7-61BC-4CDE-B690-A20B86AE1454}" destId="{D3514CE0-8443-4396-BE10-0DD6FCDF01BD}" srcOrd="0" destOrd="0" presId="urn:microsoft.com/office/officeart/2005/8/layout/orgChart1"/>
    <dgm:cxn modelId="{055C95DB-0879-4F3B-B8C4-C1BA4C616D8D}" type="presOf" srcId="{F68BCEBB-634A-40D5-93B5-8DDCABDF6A2D}" destId="{BF9C7142-F9C3-4FBC-BAE3-CD45C78990DF}" srcOrd="0" destOrd="0" presId="urn:microsoft.com/office/officeart/2005/8/layout/orgChart1"/>
    <dgm:cxn modelId="{C67E31DD-435D-4E60-B495-97ACA967EA04}" srcId="{CDEC7377-C092-4A3B-BA14-ED5DC39EB3C2}" destId="{B96D829C-F311-49EF-A0A6-E398916F19ED}" srcOrd="2" destOrd="0" parTransId="{861934FA-73AD-458C-8E56-CF8A9E7CCE46}" sibTransId="{33790BBD-FC15-48A4-B067-F15C964A1AF2}"/>
    <dgm:cxn modelId="{084755DF-7FD3-4697-B676-52979006371F}" type="presOf" srcId="{C7DF0D0E-94C0-4987-9FBE-21C5BC252ED3}" destId="{56F82962-7EF9-483B-81CF-014B420167D4}" srcOrd="0" destOrd="0" presId="urn:microsoft.com/office/officeart/2005/8/layout/orgChart1"/>
    <dgm:cxn modelId="{FA4921E1-EB99-4BE1-8E4E-B16BE23F1336}" type="presOf" srcId="{1265A2A1-1FE1-4324-A0AF-05E2D123A9E0}" destId="{84BC4892-C96A-418B-92F5-00B7524B9E10}" srcOrd="0" destOrd="0" presId="urn:microsoft.com/office/officeart/2005/8/layout/orgChart1"/>
    <dgm:cxn modelId="{EFEDBBE1-220F-41CB-9C74-062842E55CA2}" type="presOf" srcId="{C9177E84-1721-4823-BB70-2F8759CB875D}" destId="{212D8CED-6CDF-46E9-8CC0-4F0C68C68452}" srcOrd="0" destOrd="0" presId="urn:microsoft.com/office/officeart/2005/8/layout/orgChart1"/>
    <dgm:cxn modelId="{A55A18E5-F75F-4AB4-922F-730B5FEA3198}" type="presOf" srcId="{F68BCEBB-634A-40D5-93B5-8DDCABDF6A2D}" destId="{A878CC6A-5506-4AB6-B1CD-21C5624B7B75}" srcOrd="1" destOrd="0" presId="urn:microsoft.com/office/officeart/2005/8/layout/orgChart1"/>
    <dgm:cxn modelId="{9FBD0AE6-DF11-4A52-8275-E16E460D401D}" srcId="{E203CA55-B4CC-4BCC-BADD-A3328045921E}" destId="{50F9E3A7-333F-44CF-8D03-615DF4E6E484}" srcOrd="1" destOrd="0" parTransId="{EF5159F3-78BD-4757-A067-3108C069FF1C}" sibTransId="{8A8270CB-8C12-4857-A560-5BB9BDFDB0CE}"/>
    <dgm:cxn modelId="{FFEBA0E6-F3AE-436C-9F39-14743414C048}" srcId="{7A83B63C-DA7F-4139-851E-00DACC93B922}" destId="{CB4775D2-BA0F-49F7-A25C-32E4E5B7265E}" srcOrd="1" destOrd="0" parTransId="{B900B1E2-D4A1-432D-A387-89F7D178DD59}" sibTransId="{838272B3-1039-4456-81DC-D73B75A13B0B}"/>
    <dgm:cxn modelId="{432C3AE7-898E-4F13-86DF-09B2327B87EC}" type="presOf" srcId="{77DFDC5D-2B58-40D7-97BE-4736F34F16B1}" destId="{B4154651-4DFC-4DAF-8E89-7D9A297A23B8}" srcOrd="1" destOrd="0" presId="urn:microsoft.com/office/officeart/2005/8/layout/orgChart1"/>
    <dgm:cxn modelId="{C35CF9EF-69D6-45EA-8C47-D4CD5D84B867}" type="presOf" srcId="{50F9E3A7-333F-44CF-8D03-615DF4E6E484}" destId="{442DCDEF-224D-4DC3-83E4-5035D981F914}" srcOrd="0" destOrd="0" presId="urn:microsoft.com/office/officeart/2005/8/layout/orgChart1"/>
    <dgm:cxn modelId="{7205BDF1-17CC-4A73-B931-B5ED6D5BDCE1}" type="presOf" srcId="{9E006301-033A-4294-A4BE-A02A662121FF}" destId="{BDCC40F6-1F57-4FE1-93B1-B587A8F01750}" srcOrd="1" destOrd="0" presId="urn:microsoft.com/office/officeart/2005/8/layout/orgChart1"/>
    <dgm:cxn modelId="{D74517F4-C931-4E2E-935C-9E3C4F91A153}" type="presOf" srcId="{CDEC7377-C092-4A3B-BA14-ED5DC39EB3C2}" destId="{F1FF37EC-78D6-4B7D-ADBA-84DA060AD8CE}" srcOrd="1" destOrd="0" presId="urn:microsoft.com/office/officeart/2005/8/layout/orgChart1"/>
    <dgm:cxn modelId="{ECD7EDF4-FF08-4EBB-9439-D5E022FE4C5F}" type="presOf" srcId="{80FA96E0-BC22-4DF9-9E63-C3B716744634}" destId="{AD4A3CCA-3A71-406D-98AC-A846251E677B}" srcOrd="1" destOrd="0" presId="urn:microsoft.com/office/officeart/2005/8/layout/orgChart1"/>
    <dgm:cxn modelId="{DC7E24F5-2A98-44F0-A8FE-D58AB72DE77D}" type="presOf" srcId="{5EDDCF9D-2BB3-46A8-834B-F4CD9421F7C8}" destId="{A74925A8-EDE7-41C4-920F-C5CA8AE6E31D}" srcOrd="0" destOrd="0" presId="urn:microsoft.com/office/officeart/2005/8/layout/orgChart1"/>
    <dgm:cxn modelId="{8D97D9F5-67DA-4DCF-8DF4-90616F4EF7B7}" type="presOf" srcId="{26DFDE23-A979-467D-880E-DFD4B0AE3625}" destId="{4D9D438D-A0CA-4630-9EEA-63650E375754}" srcOrd="0" destOrd="0" presId="urn:microsoft.com/office/officeart/2005/8/layout/orgChart1"/>
    <dgm:cxn modelId="{FCB23CFF-E188-41F4-ACC7-149202336CFD}" type="presOf" srcId="{4031EC83-D174-4BA9-94CA-8AF74970BD4B}" destId="{38A683CC-CDC8-4B05-BF2B-2ADD8E2C585C}" srcOrd="0" destOrd="0" presId="urn:microsoft.com/office/officeart/2005/8/layout/orgChart1"/>
    <dgm:cxn modelId="{441EA68B-A1B3-4EA0-AD9A-46C3ABEE2862}" type="presParOf" srcId="{6B385E39-4F00-4B27-BBAF-9D8B18AE81EE}" destId="{0DE638D4-5B9C-4559-9EE5-9B728D4FDFF0}" srcOrd="0" destOrd="0" presId="urn:microsoft.com/office/officeart/2005/8/layout/orgChart1"/>
    <dgm:cxn modelId="{4AA82FC1-80A6-4D27-A48E-626876570BC3}" type="presParOf" srcId="{0DE638D4-5B9C-4559-9EE5-9B728D4FDFF0}" destId="{4D29A004-224D-49A4-A0F8-D2FA6C2DB904}" srcOrd="0" destOrd="0" presId="urn:microsoft.com/office/officeart/2005/8/layout/orgChart1"/>
    <dgm:cxn modelId="{37CBCEA6-DD1C-4D38-8B3C-E5D49351DF3D}" type="presParOf" srcId="{4D29A004-224D-49A4-A0F8-D2FA6C2DB904}" destId="{C55939E8-4C87-438F-83F9-5BA8981EB979}" srcOrd="0" destOrd="0" presId="urn:microsoft.com/office/officeart/2005/8/layout/orgChart1"/>
    <dgm:cxn modelId="{21857CCC-1571-4962-9CFF-5077682B5C29}" type="presParOf" srcId="{4D29A004-224D-49A4-A0F8-D2FA6C2DB904}" destId="{BAE542FE-1170-474A-B806-9AE2DBD0024F}" srcOrd="1" destOrd="0" presId="urn:microsoft.com/office/officeart/2005/8/layout/orgChart1"/>
    <dgm:cxn modelId="{DB634A3D-5EBE-4C80-BD20-7334A32EC4EC}" type="presParOf" srcId="{0DE638D4-5B9C-4559-9EE5-9B728D4FDFF0}" destId="{C864A1DC-5846-423F-A053-9A1DD83418FC}" srcOrd="1" destOrd="0" presId="urn:microsoft.com/office/officeart/2005/8/layout/orgChart1"/>
    <dgm:cxn modelId="{52CDC98A-13BE-4E16-BDE0-3A476CA3057A}" type="presParOf" srcId="{C864A1DC-5846-423F-A053-9A1DD83418FC}" destId="{B9D53107-7E18-4E9C-8D4B-563D18B4B829}" srcOrd="0" destOrd="0" presId="urn:microsoft.com/office/officeart/2005/8/layout/orgChart1"/>
    <dgm:cxn modelId="{95803A63-14FD-45C1-A78C-9DB8F068CE5E}" type="presParOf" srcId="{C864A1DC-5846-423F-A053-9A1DD83418FC}" destId="{AA20E12C-1075-4AFD-B9E9-90F168D3C5DD}" srcOrd="1" destOrd="0" presId="urn:microsoft.com/office/officeart/2005/8/layout/orgChart1"/>
    <dgm:cxn modelId="{0DD04231-597D-4AE9-BAAD-E987A55C3D6C}" type="presParOf" srcId="{AA20E12C-1075-4AFD-B9E9-90F168D3C5DD}" destId="{51148DF5-7382-4FA4-958E-9F1CD31ABE59}" srcOrd="0" destOrd="0" presId="urn:microsoft.com/office/officeart/2005/8/layout/orgChart1"/>
    <dgm:cxn modelId="{EA3B7EC3-CDB8-4ED9-9DDC-D58EF74A3974}" type="presParOf" srcId="{51148DF5-7382-4FA4-958E-9F1CD31ABE59}" destId="{40FB3B06-688E-4405-8B83-A0FBB7054C49}" srcOrd="0" destOrd="0" presId="urn:microsoft.com/office/officeart/2005/8/layout/orgChart1"/>
    <dgm:cxn modelId="{4F6722D9-723E-4CFF-B267-AD257878221D}" type="presParOf" srcId="{51148DF5-7382-4FA4-958E-9F1CD31ABE59}" destId="{F1FF37EC-78D6-4B7D-ADBA-84DA060AD8CE}" srcOrd="1" destOrd="0" presId="urn:microsoft.com/office/officeart/2005/8/layout/orgChart1"/>
    <dgm:cxn modelId="{E426E46B-6B92-42B7-80C8-0EC9E7985276}" type="presParOf" srcId="{AA20E12C-1075-4AFD-B9E9-90F168D3C5DD}" destId="{2CC1DC1E-AABE-42D3-86B0-804295E32381}" srcOrd="1" destOrd="0" presId="urn:microsoft.com/office/officeart/2005/8/layout/orgChart1"/>
    <dgm:cxn modelId="{4E3AABF0-C8E3-48AA-81A5-E3676E7F5607}" type="presParOf" srcId="{2CC1DC1E-AABE-42D3-86B0-804295E32381}" destId="{53DAC02D-2A4E-40A4-9C05-91261DCEAEC3}" srcOrd="0" destOrd="0" presId="urn:microsoft.com/office/officeart/2005/8/layout/orgChart1"/>
    <dgm:cxn modelId="{617C0314-ED3D-41E9-B816-111A406BDF82}" type="presParOf" srcId="{2CC1DC1E-AABE-42D3-86B0-804295E32381}" destId="{B65B69E0-1EE7-408D-8529-19CDC51AD64D}" srcOrd="1" destOrd="0" presId="urn:microsoft.com/office/officeart/2005/8/layout/orgChart1"/>
    <dgm:cxn modelId="{B49F9A16-B475-427E-9B23-8A9DFAA2690B}" type="presParOf" srcId="{B65B69E0-1EE7-408D-8529-19CDC51AD64D}" destId="{FFCF8C83-B0A8-48AD-9073-5984F151669C}" srcOrd="0" destOrd="0" presId="urn:microsoft.com/office/officeart/2005/8/layout/orgChart1"/>
    <dgm:cxn modelId="{6CB4F94E-7DA4-4617-B9AF-AA9B94DD325A}" type="presParOf" srcId="{FFCF8C83-B0A8-48AD-9073-5984F151669C}" destId="{4D9D438D-A0CA-4630-9EEA-63650E375754}" srcOrd="0" destOrd="0" presId="urn:microsoft.com/office/officeart/2005/8/layout/orgChart1"/>
    <dgm:cxn modelId="{9A235CAF-5773-48CC-AD93-92C93C100E97}" type="presParOf" srcId="{FFCF8C83-B0A8-48AD-9073-5984F151669C}" destId="{A93BD3B4-2E12-42B3-B6DD-51927AEFAB9E}" srcOrd="1" destOrd="0" presId="urn:microsoft.com/office/officeart/2005/8/layout/orgChart1"/>
    <dgm:cxn modelId="{C5BBDA8A-4EB6-4389-9CBE-39D0B75D966E}" type="presParOf" srcId="{B65B69E0-1EE7-408D-8529-19CDC51AD64D}" destId="{38FDA1CD-8D67-4008-ACF1-545468F091F3}" srcOrd="1" destOrd="0" presId="urn:microsoft.com/office/officeart/2005/8/layout/orgChart1"/>
    <dgm:cxn modelId="{B0A75FC9-D052-4F4B-9469-9F3A460155A5}" type="presParOf" srcId="{38FDA1CD-8D67-4008-ACF1-545468F091F3}" destId="{38A683CC-CDC8-4B05-BF2B-2ADD8E2C585C}" srcOrd="0" destOrd="0" presId="urn:microsoft.com/office/officeart/2005/8/layout/orgChart1"/>
    <dgm:cxn modelId="{FA10B7E6-712D-4DE8-BB7D-3B1636DA2D93}" type="presParOf" srcId="{38FDA1CD-8D67-4008-ACF1-545468F091F3}" destId="{3EE8ECF8-5B1C-4037-B1F8-843D8B425D67}" srcOrd="1" destOrd="0" presId="urn:microsoft.com/office/officeart/2005/8/layout/orgChart1"/>
    <dgm:cxn modelId="{5A232D46-E1B9-4CB8-8818-3AA72A80151E}" type="presParOf" srcId="{3EE8ECF8-5B1C-4037-B1F8-843D8B425D67}" destId="{8D0B9F26-C0E4-4EA1-9746-514FE6D38303}" srcOrd="0" destOrd="0" presId="urn:microsoft.com/office/officeart/2005/8/layout/orgChart1"/>
    <dgm:cxn modelId="{8949B72C-68BC-430D-B14E-5EECBE43E816}" type="presParOf" srcId="{8D0B9F26-C0E4-4EA1-9746-514FE6D38303}" destId="{6C97F07F-1429-4AF4-93C4-84E77947814E}" srcOrd="0" destOrd="0" presId="urn:microsoft.com/office/officeart/2005/8/layout/orgChart1"/>
    <dgm:cxn modelId="{0A75ABB1-1399-4E43-ACE7-179505631290}" type="presParOf" srcId="{8D0B9F26-C0E4-4EA1-9746-514FE6D38303}" destId="{559A35C5-83A1-41E4-AEDE-CBFBFB8F7754}" srcOrd="1" destOrd="0" presId="urn:microsoft.com/office/officeart/2005/8/layout/orgChart1"/>
    <dgm:cxn modelId="{A19B0968-035B-45F0-9152-BCA9BE7303DF}" type="presParOf" srcId="{3EE8ECF8-5B1C-4037-B1F8-843D8B425D67}" destId="{E123C881-1AFB-46B8-A6C4-A26CCA19EBFA}" srcOrd="1" destOrd="0" presId="urn:microsoft.com/office/officeart/2005/8/layout/orgChart1"/>
    <dgm:cxn modelId="{D2E68DD1-DB0E-4E55-9E4A-E3BB35301BEC}" type="presParOf" srcId="{3EE8ECF8-5B1C-4037-B1F8-843D8B425D67}" destId="{BE11DAE9-89BD-4A5C-9A5F-357B430A99D4}" srcOrd="2" destOrd="0" presId="urn:microsoft.com/office/officeart/2005/8/layout/orgChart1"/>
    <dgm:cxn modelId="{208C0187-B81F-406E-92CD-9E21E07333EF}" type="presParOf" srcId="{38FDA1CD-8D67-4008-ACF1-545468F091F3}" destId="{8104A402-DAB0-4AA7-A153-411016E62575}" srcOrd="2" destOrd="0" presId="urn:microsoft.com/office/officeart/2005/8/layout/orgChart1"/>
    <dgm:cxn modelId="{436F5984-9124-4A81-AB0C-EFA8E0932290}" type="presParOf" srcId="{38FDA1CD-8D67-4008-ACF1-545468F091F3}" destId="{491410DC-3619-4CFE-8AAB-B39E724AF345}" srcOrd="3" destOrd="0" presId="urn:microsoft.com/office/officeart/2005/8/layout/orgChart1"/>
    <dgm:cxn modelId="{92CFEA70-9AC2-40E3-8F77-160A93115F06}" type="presParOf" srcId="{491410DC-3619-4CFE-8AAB-B39E724AF345}" destId="{C1EC3F35-7B50-4A64-8A89-EA9BCEA5C40F}" srcOrd="0" destOrd="0" presId="urn:microsoft.com/office/officeart/2005/8/layout/orgChart1"/>
    <dgm:cxn modelId="{6B160BBE-4E92-4046-B527-FD7CAD2B4C95}" type="presParOf" srcId="{C1EC3F35-7B50-4A64-8A89-EA9BCEA5C40F}" destId="{BF9C7142-F9C3-4FBC-BAE3-CD45C78990DF}" srcOrd="0" destOrd="0" presId="urn:microsoft.com/office/officeart/2005/8/layout/orgChart1"/>
    <dgm:cxn modelId="{20C159CF-BDA5-4A6F-8873-D0087E5BE14E}" type="presParOf" srcId="{C1EC3F35-7B50-4A64-8A89-EA9BCEA5C40F}" destId="{A878CC6A-5506-4AB6-B1CD-21C5624B7B75}" srcOrd="1" destOrd="0" presId="urn:microsoft.com/office/officeart/2005/8/layout/orgChart1"/>
    <dgm:cxn modelId="{81D91F1B-9E26-4134-BAF8-99ADBD2EC001}" type="presParOf" srcId="{491410DC-3619-4CFE-8AAB-B39E724AF345}" destId="{7850291E-69CC-4C52-9B80-85820EB6BC03}" srcOrd="1" destOrd="0" presId="urn:microsoft.com/office/officeart/2005/8/layout/orgChart1"/>
    <dgm:cxn modelId="{0DAB482B-53EE-4E5E-A30E-7DCC45C6110F}" type="presParOf" srcId="{491410DC-3619-4CFE-8AAB-B39E724AF345}" destId="{3132EA36-A300-4CEE-A63D-2062B74BD331}" srcOrd="2" destOrd="0" presId="urn:microsoft.com/office/officeart/2005/8/layout/orgChart1"/>
    <dgm:cxn modelId="{2D82F7D7-8A79-4D3F-99E6-A3E48AE8A4DB}" type="presParOf" srcId="{38FDA1CD-8D67-4008-ACF1-545468F091F3}" destId="{3697B167-5D5B-470D-A6DC-6873DBEFA380}" srcOrd="4" destOrd="0" presId="urn:microsoft.com/office/officeart/2005/8/layout/orgChart1"/>
    <dgm:cxn modelId="{B582A89D-BC9A-454A-AB85-F1CE2FF32706}" type="presParOf" srcId="{38FDA1CD-8D67-4008-ACF1-545468F091F3}" destId="{909B1C20-894A-4A52-ADA8-51B3FF09F175}" srcOrd="5" destOrd="0" presId="urn:microsoft.com/office/officeart/2005/8/layout/orgChart1"/>
    <dgm:cxn modelId="{24CD1CE2-1C26-4990-AA58-241FB2BF39CA}" type="presParOf" srcId="{909B1C20-894A-4A52-ADA8-51B3FF09F175}" destId="{01756CA8-F375-4F74-AAD8-3729A7E2D851}" srcOrd="0" destOrd="0" presId="urn:microsoft.com/office/officeart/2005/8/layout/orgChart1"/>
    <dgm:cxn modelId="{995FF677-D5F3-4438-BBA3-193199116032}" type="presParOf" srcId="{01756CA8-F375-4F74-AAD8-3729A7E2D851}" destId="{C06AAB46-8ED5-48A0-9D15-5CBF6B021A96}" srcOrd="0" destOrd="0" presId="urn:microsoft.com/office/officeart/2005/8/layout/orgChart1"/>
    <dgm:cxn modelId="{27AC238A-11CB-486B-8F8A-E22748942F07}" type="presParOf" srcId="{01756CA8-F375-4F74-AAD8-3729A7E2D851}" destId="{60238CC6-A110-431C-9973-912EF003DC27}" srcOrd="1" destOrd="0" presId="urn:microsoft.com/office/officeart/2005/8/layout/orgChart1"/>
    <dgm:cxn modelId="{97F840B3-218B-4573-A815-41EE23540245}" type="presParOf" srcId="{909B1C20-894A-4A52-ADA8-51B3FF09F175}" destId="{C2E53656-AD24-41E9-A4F5-D7EC8963B88D}" srcOrd="1" destOrd="0" presId="urn:microsoft.com/office/officeart/2005/8/layout/orgChart1"/>
    <dgm:cxn modelId="{C4689EBB-711E-4899-9A52-5E4BAC707657}" type="presParOf" srcId="{909B1C20-894A-4A52-ADA8-51B3FF09F175}" destId="{499B56D9-6D21-4367-8533-0C30366BC04E}" srcOrd="2" destOrd="0" presId="urn:microsoft.com/office/officeart/2005/8/layout/orgChart1"/>
    <dgm:cxn modelId="{42132E04-FC2C-42E3-901A-E5CDCEE6DFCD}" type="presParOf" srcId="{38FDA1CD-8D67-4008-ACF1-545468F091F3}" destId="{B00DF2C4-9951-49A5-9EDD-8B130F684D75}" srcOrd="6" destOrd="0" presId="urn:microsoft.com/office/officeart/2005/8/layout/orgChart1"/>
    <dgm:cxn modelId="{297EADD3-A6E1-4D32-A63F-41535298F12B}" type="presParOf" srcId="{38FDA1CD-8D67-4008-ACF1-545468F091F3}" destId="{810A6006-0EA4-423F-B7B8-B5C0E61B7572}" srcOrd="7" destOrd="0" presId="urn:microsoft.com/office/officeart/2005/8/layout/orgChart1"/>
    <dgm:cxn modelId="{1C2A4B8E-E489-441C-9CC1-F376920B561E}" type="presParOf" srcId="{810A6006-0EA4-423F-B7B8-B5C0E61B7572}" destId="{0E23C953-9E79-4271-8A11-461533D57580}" srcOrd="0" destOrd="0" presId="urn:microsoft.com/office/officeart/2005/8/layout/orgChart1"/>
    <dgm:cxn modelId="{55BD88A4-58C0-4103-95DD-3F05B5567372}" type="presParOf" srcId="{0E23C953-9E79-4271-8A11-461533D57580}" destId="{EF95078F-8472-47EE-96F4-9C4A978CCECD}" srcOrd="0" destOrd="0" presId="urn:microsoft.com/office/officeart/2005/8/layout/orgChart1"/>
    <dgm:cxn modelId="{22E4DDEB-B3EB-4F18-84B3-8CB1C3B27770}" type="presParOf" srcId="{0E23C953-9E79-4271-8A11-461533D57580}" destId="{B4154651-4DFC-4DAF-8E89-7D9A297A23B8}" srcOrd="1" destOrd="0" presId="urn:microsoft.com/office/officeart/2005/8/layout/orgChart1"/>
    <dgm:cxn modelId="{428BE342-36BF-46CD-B438-97B1BD6C7DEB}" type="presParOf" srcId="{810A6006-0EA4-423F-B7B8-B5C0E61B7572}" destId="{4E7778FC-63DA-47F4-B28D-213EDF0C6B96}" srcOrd="1" destOrd="0" presId="urn:microsoft.com/office/officeart/2005/8/layout/orgChart1"/>
    <dgm:cxn modelId="{C4449E72-70C2-416F-89A7-B4E0B7613C32}" type="presParOf" srcId="{810A6006-0EA4-423F-B7B8-B5C0E61B7572}" destId="{62162A52-4F95-4C35-98BE-1CF528DA0F24}" srcOrd="2" destOrd="0" presId="urn:microsoft.com/office/officeart/2005/8/layout/orgChart1"/>
    <dgm:cxn modelId="{B8C5429A-5252-4465-AD08-8FD3C1A29D82}" type="presParOf" srcId="{B65B69E0-1EE7-408D-8529-19CDC51AD64D}" destId="{1F9F190D-B17C-4529-B2AC-1166A9C24A6B}" srcOrd="2" destOrd="0" presId="urn:microsoft.com/office/officeart/2005/8/layout/orgChart1"/>
    <dgm:cxn modelId="{3DA57537-4793-4573-9546-146B7A722F03}" type="presParOf" srcId="{2CC1DC1E-AABE-42D3-86B0-804295E32381}" destId="{B0619F34-D063-4601-BAD7-84942E814DD6}" srcOrd="2" destOrd="0" presId="urn:microsoft.com/office/officeart/2005/8/layout/orgChart1"/>
    <dgm:cxn modelId="{92C38215-F6D1-4409-AAA5-39455C988337}" type="presParOf" srcId="{2CC1DC1E-AABE-42D3-86B0-804295E32381}" destId="{234C5F62-4CC0-4079-A796-10921ABF8475}" srcOrd="3" destOrd="0" presId="urn:microsoft.com/office/officeart/2005/8/layout/orgChart1"/>
    <dgm:cxn modelId="{E97F2E39-33BD-4D22-AF8C-AB6D9B2E8996}" type="presParOf" srcId="{234C5F62-4CC0-4079-A796-10921ABF8475}" destId="{EF6653FE-5693-4F5D-BE91-95BDEB568B27}" srcOrd="0" destOrd="0" presId="urn:microsoft.com/office/officeart/2005/8/layout/orgChart1"/>
    <dgm:cxn modelId="{27B6C286-691E-46C9-9771-5421E994DFEB}" type="presParOf" srcId="{EF6653FE-5693-4F5D-BE91-95BDEB568B27}" destId="{C025F45F-6B39-424F-9C49-CBDD17F0EDFC}" srcOrd="0" destOrd="0" presId="urn:microsoft.com/office/officeart/2005/8/layout/orgChart1"/>
    <dgm:cxn modelId="{5191D7AB-5BF0-40D4-AC9D-954A943663A9}" type="presParOf" srcId="{EF6653FE-5693-4F5D-BE91-95BDEB568B27}" destId="{D339DB09-0967-446A-9FD9-73C1EB464939}" srcOrd="1" destOrd="0" presId="urn:microsoft.com/office/officeart/2005/8/layout/orgChart1"/>
    <dgm:cxn modelId="{7EF19EC4-1A76-4196-AE36-7B186D226EF4}" type="presParOf" srcId="{234C5F62-4CC0-4079-A796-10921ABF8475}" destId="{3BA38568-E613-4CBF-8DE0-3010B31AE8EB}" srcOrd="1" destOrd="0" presId="urn:microsoft.com/office/officeart/2005/8/layout/orgChart1"/>
    <dgm:cxn modelId="{E19D64A9-1D66-4CBD-A5C8-482A0A9F8744}" type="presParOf" srcId="{3BA38568-E613-4CBF-8DE0-3010B31AE8EB}" destId="{AC35280A-378B-4BAE-8488-550FE6E1CA57}" srcOrd="0" destOrd="0" presId="urn:microsoft.com/office/officeart/2005/8/layout/orgChart1"/>
    <dgm:cxn modelId="{AD4CEED9-269A-4DB1-8A60-399BB7A795A7}" type="presParOf" srcId="{3BA38568-E613-4CBF-8DE0-3010B31AE8EB}" destId="{90563666-30FB-4AF4-BFA4-ED11C2E08B1D}" srcOrd="1" destOrd="0" presId="urn:microsoft.com/office/officeart/2005/8/layout/orgChart1"/>
    <dgm:cxn modelId="{D7145D12-2ABB-4618-92F9-3D929AE645FA}" type="presParOf" srcId="{90563666-30FB-4AF4-BFA4-ED11C2E08B1D}" destId="{FA254313-9120-467D-98A0-01E32FB7C275}" srcOrd="0" destOrd="0" presId="urn:microsoft.com/office/officeart/2005/8/layout/orgChart1"/>
    <dgm:cxn modelId="{23D725DC-497D-4EBC-AF22-7754497E356D}" type="presParOf" srcId="{FA254313-9120-467D-98A0-01E32FB7C275}" destId="{58DD980D-EE5C-4E7B-9459-D6663B735FC7}" srcOrd="0" destOrd="0" presId="urn:microsoft.com/office/officeart/2005/8/layout/orgChart1"/>
    <dgm:cxn modelId="{DCB257A9-AD36-4B2D-9AFD-E6D7F6F1E1BA}" type="presParOf" srcId="{FA254313-9120-467D-98A0-01E32FB7C275}" destId="{AD4A3CCA-3A71-406D-98AC-A846251E677B}" srcOrd="1" destOrd="0" presId="urn:microsoft.com/office/officeart/2005/8/layout/orgChart1"/>
    <dgm:cxn modelId="{150E7FB8-7E3E-4EEB-AA36-4A40DAFA7D5D}" type="presParOf" srcId="{90563666-30FB-4AF4-BFA4-ED11C2E08B1D}" destId="{F787865A-0F17-4C77-86C3-9092D8FA8FDD}" srcOrd="1" destOrd="0" presId="urn:microsoft.com/office/officeart/2005/8/layout/orgChart1"/>
    <dgm:cxn modelId="{13646B8A-A12B-486E-BB67-262E03D46A0E}" type="presParOf" srcId="{90563666-30FB-4AF4-BFA4-ED11C2E08B1D}" destId="{C5AC9A7A-33A0-460D-85DF-6983BFCEE422}" srcOrd="2" destOrd="0" presId="urn:microsoft.com/office/officeart/2005/8/layout/orgChart1"/>
    <dgm:cxn modelId="{715013BD-D1CC-4E72-9AEC-F41672084AAA}" type="presParOf" srcId="{3BA38568-E613-4CBF-8DE0-3010B31AE8EB}" destId="{0EAD9A18-9C03-4423-9925-5CF00127BF55}" srcOrd="2" destOrd="0" presId="urn:microsoft.com/office/officeart/2005/8/layout/orgChart1"/>
    <dgm:cxn modelId="{878733F5-6B0B-4F3E-A25F-4DD06B1BC71D}" type="presParOf" srcId="{3BA38568-E613-4CBF-8DE0-3010B31AE8EB}" destId="{3006BA18-B5E1-4299-9E66-5D70FBB488F6}" srcOrd="3" destOrd="0" presId="urn:microsoft.com/office/officeart/2005/8/layout/orgChart1"/>
    <dgm:cxn modelId="{FFBB7AB5-E0E0-4282-8613-A36FA6B5BE16}" type="presParOf" srcId="{3006BA18-B5E1-4299-9E66-5D70FBB488F6}" destId="{DAD0AA42-F430-42A4-B71A-485BBC5D6041}" srcOrd="0" destOrd="0" presId="urn:microsoft.com/office/officeart/2005/8/layout/orgChart1"/>
    <dgm:cxn modelId="{C3CFE3CD-D68D-473D-9707-1C05B50E962F}" type="presParOf" srcId="{DAD0AA42-F430-42A4-B71A-485BBC5D6041}" destId="{D3514CE0-8443-4396-BE10-0DD6FCDF01BD}" srcOrd="0" destOrd="0" presId="urn:microsoft.com/office/officeart/2005/8/layout/orgChart1"/>
    <dgm:cxn modelId="{94BA587D-D4EE-40B3-8F01-37C44EE0F97A}" type="presParOf" srcId="{DAD0AA42-F430-42A4-B71A-485BBC5D6041}" destId="{05E187C1-AC24-4440-B766-99C6D73D4C46}" srcOrd="1" destOrd="0" presId="urn:microsoft.com/office/officeart/2005/8/layout/orgChart1"/>
    <dgm:cxn modelId="{66AF2534-7411-4590-AA83-0D24BC830FE0}" type="presParOf" srcId="{3006BA18-B5E1-4299-9E66-5D70FBB488F6}" destId="{E3B1DB5F-E974-4EE4-8EE8-0255D3BE672A}" srcOrd="1" destOrd="0" presId="urn:microsoft.com/office/officeart/2005/8/layout/orgChart1"/>
    <dgm:cxn modelId="{27DEC7F6-7DF4-4C17-9869-0AD978461714}" type="presParOf" srcId="{3006BA18-B5E1-4299-9E66-5D70FBB488F6}" destId="{8DA4B13C-D846-4F72-90BE-3ABB01D429CB}" srcOrd="2" destOrd="0" presId="urn:microsoft.com/office/officeart/2005/8/layout/orgChart1"/>
    <dgm:cxn modelId="{38A75767-20F2-4144-B123-1A27D10250ED}" type="presParOf" srcId="{234C5F62-4CC0-4079-A796-10921ABF8475}" destId="{5FAFFC10-A772-417E-81E5-618FFF66E270}" srcOrd="2" destOrd="0" presId="urn:microsoft.com/office/officeart/2005/8/layout/orgChart1"/>
    <dgm:cxn modelId="{BC35D992-4F80-4245-B758-890C19A2860C}" type="presParOf" srcId="{2CC1DC1E-AABE-42D3-86B0-804295E32381}" destId="{F8AD337A-67FF-4E84-880D-FEE9D197FFEC}" srcOrd="4" destOrd="0" presId="urn:microsoft.com/office/officeart/2005/8/layout/orgChart1"/>
    <dgm:cxn modelId="{37A6868B-E2C2-4697-8CCA-29E7F0FD16DB}" type="presParOf" srcId="{2CC1DC1E-AABE-42D3-86B0-804295E32381}" destId="{D05B8E9D-801B-4FD2-96C6-3256620F09FC}" srcOrd="5" destOrd="0" presId="urn:microsoft.com/office/officeart/2005/8/layout/orgChart1"/>
    <dgm:cxn modelId="{D917CA92-6329-4DBC-8D74-53238BFDBB60}" type="presParOf" srcId="{D05B8E9D-801B-4FD2-96C6-3256620F09FC}" destId="{16CAE759-C245-4AD6-BBDE-6234222696C6}" srcOrd="0" destOrd="0" presId="urn:microsoft.com/office/officeart/2005/8/layout/orgChart1"/>
    <dgm:cxn modelId="{0D157EE9-2161-4EFB-9F2B-A45B44A2A8F7}" type="presParOf" srcId="{16CAE759-C245-4AD6-BBDE-6234222696C6}" destId="{035005A2-28DE-4F80-B880-F907A8B71403}" srcOrd="0" destOrd="0" presId="urn:microsoft.com/office/officeart/2005/8/layout/orgChart1"/>
    <dgm:cxn modelId="{D26430FA-E379-49E9-AF14-9B543A4B6525}" type="presParOf" srcId="{16CAE759-C245-4AD6-BBDE-6234222696C6}" destId="{16ED94C3-481E-4DFF-9E8E-A6E25AAAE7FC}" srcOrd="1" destOrd="0" presId="urn:microsoft.com/office/officeart/2005/8/layout/orgChart1"/>
    <dgm:cxn modelId="{4ECFAD2C-ECFF-404E-88FE-ECC4789ADE27}" type="presParOf" srcId="{D05B8E9D-801B-4FD2-96C6-3256620F09FC}" destId="{E5E8FD03-BFB5-4AD5-A2CD-9FB7A0151568}" srcOrd="1" destOrd="0" presId="urn:microsoft.com/office/officeart/2005/8/layout/orgChart1"/>
    <dgm:cxn modelId="{F9DA800A-5B2D-4BB5-9AF1-A14B7DDBE28D}" type="presParOf" srcId="{D05B8E9D-801B-4FD2-96C6-3256620F09FC}" destId="{56F14631-EF4F-437E-8337-B91CD27B6C4B}" srcOrd="2" destOrd="0" presId="urn:microsoft.com/office/officeart/2005/8/layout/orgChart1"/>
    <dgm:cxn modelId="{2EA19175-FE5C-4570-86C5-4070A576ECC3}" type="presParOf" srcId="{AA20E12C-1075-4AFD-B9E9-90F168D3C5DD}" destId="{A5914150-D4C5-4F73-BBD0-76BD9590289C}" srcOrd="2" destOrd="0" presId="urn:microsoft.com/office/officeart/2005/8/layout/orgChart1"/>
    <dgm:cxn modelId="{C59C5811-934B-4639-9148-4DBE27DE09F0}" type="presParOf" srcId="{C864A1DC-5846-423F-A053-9A1DD83418FC}" destId="{C4D77BE1-63B6-4B28-93C4-C01F5503D31F}" srcOrd="2" destOrd="0" presId="urn:microsoft.com/office/officeart/2005/8/layout/orgChart1"/>
    <dgm:cxn modelId="{90DD77F3-4679-4607-9F00-E7359BA52A3B}" type="presParOf" srcId="{C864A1DC-5846-423F-A053-9A1DD83418FC}" destId="{F74F13C3-9D73-4B1C-934F-DC3B63FA78E2}" srcOrd="3" destOrd="0" presId="urn:microsoft.com/office/officeart/2005/8/layout/orgChart1"/>
    <dgm:cxn modelId="{7BC570F9-E88B-40C6-939C-D257D852235E}" type="presParOf" srcId="{F74F13C3-9D73-4B1C-934F-DC3B63FA78E2}" destId="{850D508B-F31D-4220-87BE-E91E49DCD3AF}" srcOrd="0" destOrd="0" presId="urn:microsoft.com/office/officeart/2005/8/layout/orgChart1"/>
    <dgm:cxn modelId="{369B8CBD-166D-4A2B-AC68-6F33E7E92C9F}" type="presParOf" srcId="{850D508B-F31D-4220-87BE-E91E49DCD3AF}" destId="{BD7860D6-7EA8-4F58-BA08-21BD45E0FAF7}" srcOrd="0" destOrd="0" presId="urn:microsoft.com/office/officeart/2005/8/layout/orgChart1"/>
    <dgm:cxn modelId="{770D3F72-9569-4B7A-9CA5-4F0BC6874C8A}" type="presParOf" srcId="{850D508B-F31D-4220-87BE-E91E49DCD3AF}" destId="{700870AB-E198-4436-A2CA-4772CEB106B9}" srcOrd="1" destOrd="0" presId="urn:microsoft.com/office/officeart/2005/8/layout/orgChart1"/>
    <dgm:cxn modelId="{830DE83A-AE61-4D77-8447-732618512C4C}" type="presParOf" srcId="{F74F13C3-9D73-4B1C-934F-DC3B63FA78E2}" destId="{4D09ECF5-DCD6-46BD-81E7-0B51124BEDF5}" srcOrd="1" destOrd="0" presId="urn:microsoft.com/office/officeart/2005/8/layout/orgChart1"/>
    <dgm:cxn modelId="{01B48FE8-4282-431C-964E-82F3B2DEDCA8}" type="presParOf" srcId="{4D09ECF5-DCD6-46BD-81E7-0B51124BEDF5}" destId="{212D8CED-6CDF-46E9-8CC0-4F0C68C68452}" srcOrd="0" destOrd="0" presId="urn:microsoft.com/office/officeart/2005/8/layout/orgChart1"/>
    <dgm:cxn modelId="{A06B2403-BF06-4C8B-9B62-E82195A863B5}" type="presParOf" srcId="{4D09ECF5-DCD6-46BD-81E7-0B51124BEDF5}" destId="{EC61971D-10EB-4EFB-B133-1DDF284B67B3}" srcOrd="1" destOrd="0" presId="urn:microsoft.com/office/officeart/2005/8/layout/orgChart1"/>
    <dgm:cxn modelId="{CF82B563-087C-43F1-8D9F-98FDC4409F54}" type="presParOf" srcId="{EC61971D-10EB-4EFB-B133-1DDF284B67B3}" destId="{F3CC83B1-2D1A-457B-926C-2434989AEDD5}" srcOrd="0" destOrd="0" presId="urn:microsoft.com/office/officeart/2005/8/layout/orgChart1"/>
    <dgm:cxn modelId="{2C182C7F-BC07-4B74-A794-18655DB0B2AA}" type="presParOf" srcId="{F3CC83B1-2D1A-457B-926C-2434989AEDD5}" destId="{0BD78BB9-E1D3-47BC-AB8E-39B9E42F0E4C}" srcOrd="0" destOrd="0" presId="urn:microsoft.com/office/officeart/2005/8/layout/orgChart1"/>
    <dgm:cxn modelId="{1A42294D-C730-4C22-9720-4943100F5AA5}" type="presParOf" srcId="{F3CC83B1-2D1A-457B-926C-2434989AEDD5}" destId="{1D8D7A35-4004-498B-95F5-682FE15A58F2}" srcOrd="1" destOrd="0" presId="urn:microsoft.com/office/officeart/2005/8/layout/orgChart1"/>
    <dgm:cxn modelId="{3CD98AB9-1A69-45EB-982C-965EE24847D7}" type="presParOf" srcId="{EC61971D-10EB-4EFB-B133-1DDF284B67B3}" destId="{89EA365E-0470-4C6D-A2AC-4BDD0ED72D91}" srcOrd="1" destOrd="0" presId="urn:microsoft.com/office/officeart/2005/8/layout/orgChart1"/>
    <dgm:cxn modelId="{013A100C-2645-437D-A874-1924C36E9A42}" type="presParOf" srcId="{89EA365E-0470-4C6D-A2AC-4BDD0ED72D91}" destId="{DA3F79F0-D778-4DE2-9F82-6B9A21308145}" srcOrd="0" destOrd="0" presId="urn:microsoft.com/office/officeart/2005/8/layout/orgChart1"/>
    <dgm:cxn modelId="{951764EE-FF5A-4571-9747-0247E8C45B4D}" type="presParOf" srcId="{89EA365E-0470-4C6D-A2AC-4BDD0ED72D91}" destId="{F8E26F44-312E-43B2-A886-221FD8BF7984}" srcOrd="1" destOrd="0" presId="urn:microsoft.com/office/officeart/2005/8/layout/orgChart1"/>
    <dgm:cxn modelId="{BF4F1AA8-192D-4232-858A-8A8AD9E3AA24}" type="presParOf" srcId="{F8E26F44-312E-43B2-A886-221FD8BF7984}" destId="{85425BEB-BFEC-4CE2-B821-DA2CA7117C6A}" srcOrd="0" destOrd="0" presId="urn:microsoft.com/office/officeart/2005/8/layout/orgChart1"/>
    <dgm:cxn modelId="{2453347D-0071-4607-BFC6-B0B4FFA27798}" type="presParOf" srcId="{85425BEB-BFEC-4CE2-B821-DA2CA7117C6A}" destId="{4837C149-0D83-4B30-9C10-EA4B42C978A6}" srcOrd="0" destOrd="0" presId="urn:microsoft.com/office/officeart/2005/8/layout/orgChart1"/>
    <dgm:cxn modelId="{E69AA22F-C214-40D7-B7ED-0D8DC85E2AFC}" type="presParOf" srcId="{85425BEB-BFEC-4CE2-B821-DA2CA7117C6A}" destId="{08A40082-1563-411F-82A3-13E3530C8F1F}" srcOrd="1" destOrd="0" presId="urn:microsoft.com/office/officeart/2005/8/layout/orgChart1"/>
    <dgm:cxn modelId="{D837BF1A-5520-49BE-9E60-C292DE26999F}" type="presParOf" srcId="{F8E26F44-312E-43B2-A886-221FD8BF7984}" destId="{2B1D3EF1-3377-4CCC-9F85-DC36DD66B61C}" srcOrd="1" destOrd="0" presId="urn:microsoft.com/office/officeart/2005/8/layout/orgChart1"/>
    <dgm:cxn modelId="{D1662540-1A77-4687-9D1A-019A66D56A5B}" type="presParOf" srcId="{2B1D3EF1-3377-4CCC-9F85-DC36DD66B61C}" destId="{A74925A8-EDE7-41C4-920F-C5CA8AE6E31D}" srcOrd="0" destOrd="0" presId="urn:microsoft.com/office/officeart/2005/8/layout/orgChart1"/>
    <dgm:cxn modelId="{9A2E8640-E4F9-4CE5-AF24-4A0376AF5975}" type="presParOf" srcId="{2B1D3EF1-3377-4CCC-9F85-DC36DD66B61C}" destId="{3C6D386F-3F45-4776-9CC9-D9C5DA33A65E}" srcOrd="1" destOrd="0" presId="urn:microsoft.com/office/officeart/2005/8/layout/orgChart1"/>
    <dgm:cxn modelId="{15A3BA93-AAE1-4692-81E8-AD3C30B86257}" type="presParOf" srcId="{3C6D386F-3F45-4776-9CC9-D9C5DA33A65E}" destId="{0DADA28F-13B1-4E99-8900-CF6C510B358A}" srcOrd="0" destOrd="0" presId="urn:microsoft.com/office/officeart/2005/8/layout/orgChart1"/>
    <dgm:cxn modelId="{214C340C-72ED-49CB-BCD1-B3B94244F5CD}" type="presParOf" srcId="{0DADA28F-13B1-4E99-8900-CF6C510B358A}" destId="{56F82962-7EF9-483B-81CF-014B420167D4}" srcOrd="0" destOrd="0" presId="urn:microsoft.com/office/officeart/2005/8/layout/orgChart1"/>
    <dgm:cxn modelId="{7655A524-9CDA-4EB1-BB94-00D7EAE19900}" type="presParOf" srcId="{0DADA28F-13B1-4E99-8900-CF6C510B358A}" destId="{6CDF66CD-B054-40A7-A5CE-4F29D4E6853F}" srcOrd="1" destOrd="0" presId="urn:microsoft.com/office/officeart/2005/8/layout/orgChart1"/>
    <dgm:cxn modelId="{88046AC3-6297-438C-A366-8D2618B3CB01}" type="presParOf" srcId="{3C6D386F-3F45-4776-9CC9-D9C5DA33A65E}" destId="{0729BC48-751E-45C7-8222-222554DEA051}" srcOrd="1" destOrd="0" presId="urn:microsoft.com/office/officeart/2005/8/layout/orgChart1"/>
    <dgm:cxn modelId="{6017586E-327A-4E55-A274-C1D8CA136A64}" type="presParOf" srcId="{3C6D386F-3F45-4776-9CC9-D9C5DA33A65E}" destId="{22423717-FAEC-4E7A-8FA8-15A52910D9B8}" srcOrd="2" destOrd="0" presId="urn:microsoft.com/office/officeart/2005/8/layout/orgChart1"/>
    <dgm:cxn modelId="{14C6A82F-4813-424B-AA48-4E44CD3399D9}" type="presParOf" srcId="{2B1D3EF1-3377-4CCC-9F85-DC36DD66B61C}" destId="{0CBDF439-6079-4922-B393-07440F7DA231}" srcOrd="2" destOrd="0" presId="urn:microsoft.com/office/officeart/2005/8/layout/orgChart1"/>
    <dgm:cxn modelId="{66B44949-74BC-4B41-AE41-6CCDA0F2B785}" type="presParOf" srcId="{2B1D3EF1-3377-4CCC-9F85-DC36DD66B61C}" destId="{0A0DF415-FFB7-4D4E-A747-1882AE7CA61D}" srcOrd="3" destOrd="0" presId="urn:microsoft.com/office/officeart/2005/8/layout/orgChart1"/>
    <dgm:cxn modelId="{D22F04F0-4EB9-48AA-BC2A-15013593A4B5}" type="presParOf" srcId="{0A0DF415-FFB7-4D4E-A747-1882AE7CA61D}" destId="{BA254883-E429-4CF2-B662-C4E29F54C42A}" srcOrd="0" destOrd="0" presId="urn:microsoft.com/office/officeart/2005/8/layout/orgChart1"/>
    <dgm:cxn modelId="{6904562F-96D0-4EE0-992D-7F8429047A7D}" type="presParOf" srcId="{BA254883-E429-4CF2-B662-C4E29F54C42A}" destId="{442DCDEF-224D-4DC3-83E4-5035D981F914}" srcOrd="0" destOrd="0" presId="urn:microsoft.com/office/officeart/2005/8/layout/orgChart1"/>
    <dgm:cxn modelId="{9FB1F8F8-3FA8-4A1B-9E39-4CFA17E1602B}" type="presParOf" srcId="{BA254883-E429-4CF2-B662-C4E29F54C42A}" destId="{CBDD724F-E553-4A08-81AC-EFE0A5A683C7}" srcOrd="1" destOrd="0" presId="urn:microsoft.com/office/officeart/2005/8/layout/orgChart1"/>
    <dgm:cxn modelId="{6920FEDD-8949-41F4-8874-265E2C41B3BB}" type="presParOf" srcId="{0A0DF415-FFB7-4D4E-A747-1882AE7CA61D}" destId="{27BD2464-0FB2-4211-B683-89BEC3E7D67B}" srcOrd="1" destOrd="0" presId="urn:microsoft.com/office/officeart/2005/8/layout/orgChart1"/>
    <dgm:cxn modelId="{0F1FC2E5-081F-49B3-96FC-C085699BA1D1}" type="presParOf" srcId="{0A0DF415-FFB7-4D4E-A747-1882AE7CA61D}" destId="{61CE07FC-8D12-4E58-87B8-8DD094617F6C}" srcOrd="2" destOrd="0" presId="urn:microsoft.com/office/officeart/2005/8/layout/orgChart1"/>
    <dgm:cxn modelId="{6643F0FE-535B-416B-A39B-F6D11E312112}" type="presParOf" srcId="{2B1D3EF1-3377-4CCC-9F85-DC36DD66B61C}" destId="{18299813-B0BF-4F10-BB69-A609026059AC}" srcOrd="4" destOrd="0" presId="urn:microsoft.com/office/officeart/2005/8/layout/orgChart1"/>
    <dgm:cxn modelId="{C73CE5B8-FD96-418F-8E20-4EB42E52B72F}" type="presParOf" srcId="{2B1D3EF1-3377-4CCC-9F85-DC36DD66B61C}" destId="{E15BCF24-299E-4D73-BDDB-A1C8DE7C12F6}" srcOrd="5" destOrd="0" presId="urn:microsoft.com/office/officeart/2005/8/layout/orgChart1"/>
    <dgm:cxn modelId="{3C113831-B933-4921-8419-1552709DD992}" type="presParOf" srcId="{E15BCF24-299E-4D73-BDDB-A1C8DE7C12F6}" destId="{46911A99-61AA-46BE-9691-6ADB5A749101}" srcOrd="0" destOrd="0" presId="urn:microsoft.com/office/officeart/2005/8/layout/orgChart1"/>
    <dgm:cxn modelId="{2ED94156-73D3-44EC-96EC-3C656E7D2728}" type="presParOf" srcId="{46911A99-61AA-46BE-9691-6ADB5A749101}" destId="{DBC1475E-33F0-49B3-A4DA-99FCADEB71E5}" srcOrd="0" destOrd="0" presId="urn:microsoft.com/office/officeart/2005/8/layout/orgChart1"/>
    <dgm:cxn modelId="{52ED1476-4E35-4140-8A7A-F47294066E64}" type="presParOf" srcId="{46911A99-61AA-46BE-9691-6ADB5A749101}" destId="{12BD5775-C120-4379-B818-8B62FEFAB463}" srcOrd="1" destOrd="0" presId="urn:microsoft.com/office/officeart/2005/8/layout/orgChart1"/>
    <dgm:cxn modelId="{C38A034E-47D2-4135-A643-2C8ADDA9840E}" type="presParOf" srcId="{E15BCF24-299E-4D73-BDDB-A1C8DE7C12F6}" destId="{9B1109AE-BDB0-498F-9E14-B318EB3B92BC}" srcOrd="1" destOrd="0" presId="urn:microsoft.com/office/officeart/2005/8/layout/orgChart1"/>
    <dgm:cxn modelId="{F77DC8A5-8066-4B1F-B836-CECC73820403}" type="presParOf" srcId="{E15BCF24-299E-4D73-BDDB-A1C8DE7C12F6}" destId="{4A84460B-2DD1-46D1-B2BC-FF6068F64C20}" srcOrd="2" destOrd="0" presId="urn:microsoft.com/office/officeart/2005/8/layout/orgChart1"/>
    <dgm:cxn modelId="{40D698BE-6FCD-4BE9-A213-18DE5EAD8850}" type="presParOf" srcId="{F8E26F44-312E-43B2-A886-221FD8BF7984}" destId="{45DCB143-83D7-4BD9-9C06-DF21EE95AEB7}" srcOrd="2" destOrd="0" presId="urn:microsoft.com/office/officeart/2005/8/layout/orgChart1"/>
    <dgm:cxn modelId="{76CDBBDA-7538-4480-8C01-F23052F80175}" type="presParOf" srcId="{89EA365E-0470-4C6D-A2AC-4BDD0ED72D91}" destId="{789CCD70-F764-4890-86D1-863A1010DB69}" srcOrd="2" destOrd="0" presId="urn:microsoft.com/office/officeart/2005/8/layout/orgChart1"/>
    <dgm:cxn modelId="{651BF476-EC33-4A5D-A15C-D44E365170A7}" type="presParOf" srcId="{89EA365E-0470-4C6D-A2AC-4BDD0ED72D91}" destId="{3DFC3B18-A19D-4710-9997-71C7B0AF45AA}" srcOrd="3" destOrd="0" presId="urn:microsoft.com/office/officeart/2005/8/layout/orgChart1"/>
    <dgm:cxn modelId="{068CDBF6-08DA-4C2A-85AF-469E185C8FA9}" type="presParOf" srcId="{3DFC3B18-A19D-4710-9997-71C7B0AF45AA}" destId="{AAD2D6DB-A110-447B-9CBE-84EE8658593D}" srcOrd="0" destOrd="0" presId="urn:microsoft.com/office/officeart/2005/8/layout/orgChart1"/>
    <dgm:cxn modelId="{9A799453-8441-49E3-97CB-7C3E019FA077}" type="presParOf" srcId="{AAD2D6DB-A110-447B-9CBE-84EE8658593D}" destId="{4DB096DF-2C42-4617-B474-F030787E1863}" srcOrd="0" destOrd="0" presId="urn:microsoft.com/office/officeart/2005/8/layout/orgChart1"/>
    <dgm:cxn modelId="{B16C09EB-5928-43E2-B695-C381DFD37E71}" type="presParOf" srcId="{AAD2D6DB-A110-447B-9CBE-84EE8658593D}" destId="{10BA1281-8520-4BF6-A1AE-F8A155B30674}" srcOrd="1" destOrd="0" presId="urn:microsoft.com/office/officeart/2005/8/layout/orgChart1"/>
    <dgm:cxn modelId="{6DBC2BB6-39FD-4ED4-9241-9B104DF963FC}" type="presParOf" srcId="{3DFC3B18-A19D-4710-9997-71C7B0AF45AA}" destId="{B20AADE3-787F-4453-8506-A74503BE380C}" srcOrd="1" destOrd="0" presId="urn:microsoft.com/office/officeart/2005/8/layout/orgChart1"/>
    <dgm:cxn modelId="{52805737-B36C-4162-BF2C-8D2FC732525A}" type="presParOf" srcId="{3DFC3B18-A19D-4710-9997-71C7B0AF45AA}" destId="{04CB4124-FE41-466C-820A-B38168B36598}" srcOrd="2" destOrd="0" presId="urn:microsoft.com/office/officeart/2005/8/layout/orgChart1"/>
    <dgm:cxn modelId="{7AB8169B-FE94-4037-89A5-4F123E3925C7}" type="presParOf" srcId="{EC61971D-10EB-4EFB-B133-1DDF284B67B3}" destId="{CE5009AA-5319-492B-A855-A37D29597147}" srcOrd="2" destOrd="0" presId="urn:microsoft.com/office/officeart/2005/8/layout/orgChart1"/>
    <dgm:cxn modelId="{01DD68B8-DF9C-4936-AA68-CF549F770195}" type="presParOf" srcId="{4D09ECF5-DCD6-46BD-81E7-0B51124BEDF5}" destId="{D5FFF6A3-289F-46A8-9239-B398AA2AFC7C}" srcOrd="2" destOrd="0" presId="urn:microsoft.com/office/officeart/2005/8/layout/orgChart1"/>
    <dgm:cxn modelId="{75180E9A-26D2-4C99-AC6D-5FE2759DF4D9}" type="presParOf" srcId="{4D09ECF5-DCD6-46BD-81E7-0B51124BEDF5}" destId="{54BEC0BC-2E67-419C-8436-420713DAABC0}" srcOrd="3" destOrd="0" presId="urn:microsoft.com/office/officeart/2005/8/layout/orgChart1"/>
    <dgm:cxn modelId="{461A7A17-C6E3-4F7D-8FFD-F756A14AB6E8}" type="presParOf" srcId="{54BEC0BC-2E67-419C-8436-420713DAABC0}" destId="{C2E66BB2-45FE-44CF-81FE-982255FE04CE}" srcOrd="0" destOrd="0" presId="urn:microsoft.com/office/officeart/2005/8/layout/orgChart1"/>
    <dgm:cxn modelId="{3C9E0B20-8560-4535-B079-FAFBC03CA1F1}" type="presParOf" srcId="{C2E66BB2-45FE-44CF-81FE-982255FE04CE}" destId="{3EA962E7-E686-4FCF-A5ED-7035438869A8}" srcOrd="0" destOrd="0" presId="urn:microsoft.com/office/officeart/2005/8/layout/orgChart1"/>
    <dgm:cxn modelId="{2986FAAF-11F2-4828-B4BC-1C00D706BC7D}" type="presParOf" srcId="{C2E66BB2-45FE-44CF-81FE-982255FE04CE}" destId="{E943C3E9-336F-4453-B735-3227D8465D23}" srcOrd="1" destOrd="0" presId="urn:microsoft.com/office/officeart/2005/8/layout/orgChart1"/>
    <dgm:cxn modelId="{32CFDE5E-7685-4E24-8AB4-CCEDE369F0E0}" type="presParOf" srcId="{54BEC0BC-2E67-419C-8436-420713DAABC0}" destId="{D7535EA9-1BB2-4616-B22F-FE0B02DA2C10}" srcOrd="1" destOrd="0" presId="urn:microsoft.com/office/officeart/2005/8/layout/orgChart1"/>
    <dgm:cxn modelId="{94ECAAAA-E6DF-46C6-A556-3C79CED5404F}" type="presParOf" srcId="{D7535EA9-1BB2-4616-B22F-FE0B02DA2C10}" destId="{AEC96432-BEA0-4804-8CC6-6D4B9F25A05D}" srcOrd="0" destOrd="0" presId="urn:microsoft.com/office/officeart/2005/8/layout/orgChart1"/>
    <dgm:cxn modelId="{88922F02-DE51-4CF1-94C5-1508D1AD6A1E}" type="presParOf" srcId="{D7535EA9-1BB2-4616-B22F-FE0B02DA2C10}" destId="{CB4B1603-2C38-4DBB-8732-F47D4C9B7E31}" srcOrd="1" destOrd="0" presId="urn:microsoft.com/office/officeart/2005/8/layout/orgChart1"/>
    <dgm:cxn modelId="{D7AF46D5-5E88-403F-9A9A-41EE33BE5BE8}" type="presParOf" srcId="{CB4B1603-2C38-4DBB-8732-F47D4C9B7E31}" destId="{94767B10-F2B4-40DC-8E60-7DC6F2563B66}" srcOrd="0" destOrd="0" presId="urn:microsoft.com/office/officeart/2005/8/layout/orgChart1"/>
    <dgm:cxn modelId="{1D20EB87-B6F7-4A50-84EA-B705F7D0B101}" type="presParOf" srcId="{94767B10-F2B4-40DC-8E60-7DC6F2563B66}" destId="{627FE620-8BB6-4340-B0F9-DAD33865792E}" srcOrd="0" destOrd="0" presId="urn:microsoft.com/office/officeart/2005/8/layout/orgChart1"/>
    <dgm:cxn modelId="{9D418E89-E8E1-41F2-82C3-34EB9CADD2CC}" type="presParOf" srcId="{94767B10-F2B4-40DC-8E60-7DC6F2563B66}" destId="{0CDE9590-A307-46A7-84C7-06A0A0D0EAFD}" srcOrd="1" destOrd="0" presId="urn:microsoft.com/office/officeart/2005/8/layout/orgChart1"/>
    <dgm:cxn modelId="{509827D4-5932-4CB9-B1FF-4F13EC2E134F}" type="presParOf" srcId="{CB4B1603-2C38-4DBB-8732-F47D4C9B7E31}" destId="{1F7717D7-398D-43D1-8AF7-C1CD47A945A5}" srcOrd="1" destOrd="0" presId="urn:microsoft.com/office/officeart/2005/8/layout/orgChart1"/>
    <dgm:cxn modelId="{D0AAAD01-5E4C-4089-8BC4-2E7896CF7333}" type="presParOf" srcId="{CB4B1603-2C38-4DBB-8732-F47D4C9B7E31}" destId="{65ECD310-8342-40C6-BD73-507214B57FE1}" srcOrd="2" destOrd="0" presId="urn:microsoft.com/office/officeart/2005/8/layout/orgChart1"/>
    <dgm:cxn modelId="{08229771-9210-4987-BDD4-E1EA250683BB}" type="presParOf" srcId="{D7535EA9-1BB2-4616-B22F-FE0B02DA2C10}" destId="{B03AD647-DCA9-4A8A-BA2A-706CC7A198BF}" srcOrd="2" destOrd="0" presId="urn:microsoft.com/office/officeart/2005/8/layout/orgChart1"/>
    <dgm:cxn modelId="{6A94D536-EAA4-4374-AB6E-DBCD1E462ABA}" type="presParOf" srcId="{D7535EA9-1BB2-4616-B22F-FE0B02DA2C10}" destId="{311EFB68-E92E-429F-906D-B0496D481129}" srcOrd="3" destOrd="0" presId="urn:microsoft.com/office/officeart/2005/8/layout/orgChart1"/>
    <dgm:cxn modelId="{71DB4C78-B608-4395-B4D9-ABDAD4B08C4B}" type="presParOf" srcId="{311EFB68-E92E-429F-906D-B0496D481129}" destId="{4C41C29D-766D-4D66-ACFD-55214A8B8C35}" srcOrd="0" destOrd="0" presId="urn:microsoft.com/office/officeart/2005/8/layout/orgChart1"/>
    <dgm:cxn modelId="{E6466355-801A-4A71-9B79-6A82ED9516C1}" type="presParOf" srcId="{4C41C29D-766D-4D66-ACFD-55214A8B8C35}" destId="{207AFD6C-619C-4AAB-823C-154B30B0C941}" srcOrd="0" destOrd="0" presId="urn:microsoft.com/office/officeart/2005/8/layout/orgChart1"/>
    <dgm:cxn modelId="{B62C0ACD-3C94-4E0A-A215-DE3001F59B3C}" type="presParOf" srcId="{4C41C29D-766D-4D66-ACFD-55214A8B8C35}" destId="{3B8FCCD7-4ECC-479F-9F7C-7A8A210EFE23}" srcOrd="1" destOrd="0" presId="urn:microsoft.com/office/officeart/2005/8/layout/orgChart1"/>
    <dgm:cxn modelId="{2454B8B4-15CE-4FBB-8722-74891E1AAAE8}" type="presParOf" srcId="{311EFB68-E92E-429F-906D-B0496D481129}" destId="{9B86655D-B084-4D4B-BC30-1DAEE66EDDCF}" srcOrd="1" destOrd="0" presId="urn:microsoft.com/office/officeart/2005/8/layout/orgChart1"/>
    <dgm:cxn modelId="{1937545E-902F-4AA3-8441-21021717B9A0}" type="presParOf" srcId="{311EFB68-E92E-429F-906D-B0496D481129}" destId="{4506D3A1-E32E-4D74-B750-B8356F77051A}" srcOrd="2" destOrd="0" presId="urn:microsoft.com/office/officeart/2005/8/layout/orgChart1"/>
    <dgm:cxn modelId="{09636CB1-B4A3-4864-B884-BE9E8430F495}" type="presParOf" srcId="{D7535EA9-1BB2-4616-B22F-FE0B02DA2C10}" destId="{84BC4892-C96A-418B-92F5-00B7524B9E10}" srcOrd="4" destOrd="0" presId="urn:microsoft.com/office/officeart/2005/8/layout/orgChart1"/>
    <dgm:cxn modelId="{86F1B156-5CEA-49F2-85BB-DAD32162A496}" type="presParOf" srcId="{D7535EA9-1BB2-4616-B22F-FE0B02DA2C10}" destId="{F98216F4-9995-4D7B-83EF-635E5848320B}" srcOrd="5" destOrd="0" presId="urn:microsoft.com/office/officeart/2005/8/layout/orgChart1"/>
    <dgm:cxn modelId="{4BBB914C-9012-4A95-AACB-5C89D4A4AC73}" type="presParOf" srcId="{F98216F4-9995-4D7B-83EF-635E5848320B}" destId="{F04F9DA8-7743-4BA8-845B-0DA904DE2CBE}" srcOrd="0" destOrd="0" presId="urn:microsoft.com/office/officeart/2005/8/layout/orgChart1"/>
    <dgm:cxn modelId="{F5816FCF-3D95-4A60-AA20-84FA7A8E377F}" type="presParOf" srcId="{F04F9DA8-7743-4BA8-845B-0DA904DE2CBE}" destId="{BFCD347F-DB6E-4244-9F57-BDDF7FEF7578}" srcOrd="0" destOrd="0" presId="urn:microsoft.com/office/officeart/2005/8/layout/orgChart1"/>
    <dgm:cxn modelId="{18FA1725-0E83-4AAA-9496-B0D726A0E571}" type="presParOf" srcId="{F04F9DA8-7743-4BA8-845B-0DA904DE2CBE}" destId="{4B777EDE-C4D7-4ECC-A8E3-404689563357}" srcOrd="1" destOrd="0" presId="urn:microsoft.com/office/officeart/2005/8/layout/orgChart1"/>
    <dgm:cxn modelId="{F660C4F8-215A-41A4-9F92-69D8EF859739}" type="presParOf" srcId="{F98216F4-9995-4D7B-83EF-635E5848320B}" destId="{0797AA6D-A620-45CA-A729-F56001C64EA1}" srcOrd="1" destOrd="0" presId="urn:microsoft.com/office/officeart/2005/8/layout/orgChart1"/>
    <dgm:cxn modelId="{F14D520D-278B-404C-B3DB-B1578B07DBB0}" type="presParOf" srcId="{F98216F4-9995-4D7B-83EF-635E5848320B}" destId="{BFB2EB74-4686-4184-99CE-84F12889D1B3}" srcOrd="2" destOrd="0" presId="urn:microsoft.com/office/officeart/2005/8/layout/orgChart1"/>
    <dgm:cxn modelId="{B2D68ADF-FDF8-4852-AD9A-4531CC67AB7A}" type="presParOf" srcId="{54BEC0BC-2E67-419C-8436-420713DAABC0}" destId="{4AB62F35-7784-41E4-905A-1EFE31A48A78}" srcOrd="2" destOrd="0" presId="urn:microsoft.com/office/officeart/2005/8/layout/orgChart1"/>
    <dgm:cxn modelId="{76951EC2-6691-471C-A49A-DA7DE5FC490B}" type="presParOf" srcId="{F74F13C3-9D73-4B1C-934F-DC3B63FA78E2}" destId="{7C29152A-40E9-4990-A04E-5EB43D6100E6}" srcOrd="2" destOrd="0" presId="urn:microsoft.com/office/officeart/2005/8/layout/orgChart1"/>
    <dgm:cxn modelId="{418721F5-3B08-4FF9-8447-F0E73B9D2955}" type="presParOf" srcId="{C864A1DC-5846-423F-A053-9A1DD83418FC}" destId="{08E1B36D-CDA3-4A6E-AA97-71101109BAA5}" srcOrd="4" destOrd="0" presId="urn:microsoft.com/office/officeart/2005/8/layout/orgChart1"/>
    <dgm:cxn modelId="{555B4364-963F-4133-AFA8-96AD4802401D}" type="presParOf" srcId="{C864A1DC-5846-423F-A053-9A1DD83418FC}" destId="{45280BD9-C957-43B6-A1AF-952C86E7F1CE}" srcOrd="5" destOrd="0" presId="urn:microsoft.com/office/officeart/2005/8/layout/orgChart1"/>
    <dgm:cxn modelId="{E3021292-8E15-4D6C-BD70-6ECD42E596FC}" type="presParOf" srcId="{45280BD9-C957-43B6-A1AF-952C86E7F1CE}" destId="{FAEF46A5-810B-49AC-9B0A-E04BBF785D00}" srcOrd="0" destOrd="0" presId="urn:microsoft.com/office/officeart/2005/8/layout/orgChart1"/>
    <dgm:cxn modelId="{7076BB22-BC3C-4929-B398-D1DEFFE5A745}" type="presParOf" srcId="{FAEF46A5-810B-49AC-9B0A-E04BBF785D00}" destId="{4E471A60-0F42-4378-96CD-DBFFDBC3E7F5}" srcOrd="0" destOrd="0" presId="urn:microsoft.com/office/officeart/2005/8/layout/orgChart1"/>
    <dgm:cxn modelId="{A67F8600-11AD-47A3-ABCC-77548B7CE830}" type="presParOf" srcId="{FAEF46A5-810B-49AC-9B0A-E04BBF785D00}" destId="{BDCC40F6-1F57-4FE1-93B1-B587A8F01750}" srcOrd="1" destOrd="0" presId="urn:microsoft.com/office/officeart/2005/8/layout/orgChart1"/>
    <dgm:cxn modelId="{713642B8-DAC0-4B06-BEF4-B511B8BC3B29}" type="presParOf" srcId="{45280BD9-C957-43B6-A1AF-952C86E7F1CE}" destId="{B19CEAAC-54FD-48B3-82E2-8148758AA2FF}" srcOrd="1" destOrd="0" presId="urn:microsoft.com/office/officeart/2005/8/layout/orgChart1"/>
    <dgm:cxn modelId="{8D57EC04-6B09-43A9-864F-BA627F97FA13}" type="presParOf" srcId="{45280BD9-C957-43B6-A1AF-952C86E7F1CE}" destId="{A76D6060-91B8-46A0-9AE9-386A483A4C19}" srcOrd="2" destOrd="0" presId="urn:microsoft.com/office/officeart/2005/8/layout/orgChart1"/>
    <dgm:cxn modelId="{C057F349-3766-4EBB-BD99-78AA30D29D3D}" type="presParOf" srcId="{0DE638D4-5B9C-4559-9EE5-9B728D4FDFF0}" destId="{8522C50F-1A47-4520-84A7-99ED50CF14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EC7377-C092-4A3B-BA14-ED5DC39EB3C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Investigations</a:t>
          </a:r>
          <a:br>
            <a:rPr lang="en-US" dirty="0"/>
          </a:br>
          <a:r>
            <a:rPr lang="en-US" dirty="0"/>
            <a:t>Division</a:t>
          </a:r>
        </a:p>
      </dgm:t>
    </dgm:pt>
    <dgm:pt modelId="{0F4BA270-BBC7-41C6-9E74-E4101708DCE6}" type="parTrans" cxnId="{9F33C33B-076C-426B-8506-0FD108C2818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42ED8C2-AF40-4739-8D1F-A579534D8EDE}" type="sibTrans" cxnId="{9F33C33B-076C-426B-8506-0FD108C28185}">
      <dgm:prSet/>
      <dgm:spPr/>
      <dgm:t>
        <a:bodyPr/>
        <a:lstStyle/>
        <a:p>
          <a:endParaRPr lang="en-US"/>
        </a:p>
      </dgm:t>
    </dgm:pt>
    <dgm:pt modelId="{26DFDE23-A979-467D-880E-DFD4B0AE36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Major Crimes</a:t>
          </a:r>
          <a:br>
            <a:rPr lang="en-US" dirty="0"/>
          </a:br>
          <a:r>
            <a:rPr lang="en-US" dirty="0"/>
            <a:t>Section</a:t>
          </a:r>
        </a:p>
      </dgm:t>
    </dgm:pt>
    <dgm:pt modelId="{FB7F0C3D-3F7C-4596-A4F7-7F511A119C7B}" type="parTrans" cxnId="{B11B1C3B-0409-4A60-8A3C-38A74CD0413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B51E0DD-DC2E-4E6B-8F80-8183818CB689}" type="sibTrans" cxnId="{B11B1C3B-0409-4A60-8A3C-38A74CD04139}">
      <dgm:prSet/>
      <dgm:spPr/>
      <dgm:t>
        <a:bodyPr/>
        <a:lstStyle/>
        <a:p>
          <a:endParaRPr lang="en-US"/>
        </a:p>
      </dgm:t>
    </dgm:pt>
    <dgm:pt modelId="{7CE68BDF-3801-43C5-8652-C877D200D5B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Investigations</a:t>
          </a:r>
          <a:br>
            <a:rPr lang="en-US" dirty="0"/>
          </a:br>
          <a:r>
            <a:rPr lang="en-US" dirty="0"/>
            <a:t>Section</a:t>
          </a:r>
        </a:p>
      </dgm:t>
    </dgm:pt>
    <dgm:pt modelId="{6A6D3C41-D529-46BD-BE48-8CD4FDECE68A}" type="parTrans" cxnId="{B18A1E38-115E-4E60-8154-237E886949D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22FD835-A4ED-429D-942B-2CD55DB04E88}" type="sibTrans" cxnId="{B18A1E38-115E-4E60-8154-237E886949D9}">
      <dgm:prSet/>
      <dgm:spPr/>
      <dgm:t>
        <a:bodyPr/>
        <a:lstStyle/>
        <a:p>
          <a:endParaRPr lang="en-US"/>
        </a:p>
      </dgm:t>
    </dgm:pt>
    <dgm:pt modelId="{B81EDACB-7FF1-4E6B-93D6-DA95D4DFAD17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Homicide</a:t>
          </a:r>
          <a:br>
            <a:rPr lang="en-US" dirty="0"/>
          </a:br>
          <a:r>
            <a:rPr lang="en-US" dirty="0"/>
            <a:t>Unit</a:t>
          </a:r>
        </a:p>
      </dgm:t>
    </dgm:pt>
    <dgm:pt modelId="{4031EC83-D174-4BA9-94CA-8AF74970BD4B}" type="parTrans" cxnId="{F94A1FAD-A727-4FB0-83C4-780854B95182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4831F7B-97E5-46B4-BDC2-55563B3FD035}" type="sibTrans" cxnId="{F94A1FAD-A727-4FB0-83C4-780854B95182}">
      <dgm:prSet/>
      <dgm:spPr/>
      <dgm:t>
        <a:bodyPr/>
        <a:lstStyle/>
        <a:p>
          <a:endParaRPr lang="en-US"/>
        </a:p>
      </dgm:t>
    </dgm:pt>
    <dgm:pt modelId="{80FA96E0-BC22-4DF9-9E63-C3B71674463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Surveillance &amp; Elec. Support</a:t>
          </a:r>
          <a:br>
            <a:rPr lang="en-US" dirty="0"/>
          </a:br>
          <a:r>
            <a:rPr lang="en-US" dirty="0"/>
            <a:t>Unit</a:t>
          </a:r>
        </a:p>
      </dgm:t>
    </dgm:pt>
    <dgm:pt modelId="{B22FA9EA-6BBB-4C5F-B07C-5EB44D8E9B0B}" type="parTrans" cxnId="{99E24689-D73A-4654-A15E-4FC3CB0CFA0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C58A947-B2B8-4912-B727-4B5F4F67BA9E}" type="sibTrans" cxnId="{99E24689-D73A-4654-A15E-4FC3CB0CFA08}">
      <dgm:prSet/>
      <dgm:spPr/>
      <dgm:t>
        <a:bodyPr/>
        <a:lstStyle/>
        <a:p>
          <a:endParaRPr lang="en-US"/>
        </a:p>
      </dgm:t>
    </dgm:pt>
    <dgm:pt modelId="{7A7F5AF7-61BC-4CDE-B690-A20B86AE145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Narcotics</a:t>
          </a:r>
          <a:br>
            <a:rPr lang="en-US" dirty="0"/>
          </a:br>
          <a:r>
            <a:rPr lang="en-US" dirty="0"/>
            <a:t>Unit</a:t>
          </a:r>
        </a:p>
      </dgm:t>
    </dgm:pt>
    <dgm:pt modelId="{E282DEF0-F3D0-440A-A9A1-2D616E5DBC91}" type="parTrans" cxnId="{5CA7035A-F18C-4B65-82B0-6A1F7F8D7EA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9B21074-63DE-4C36-BA38-C10042DF9D33}" type="sibTrans" cxnId="{5CA7035A-F18C-4B65-82B0-6A1F7F8D7EAF}">
      <dgm:prSet/>
      <dgm:spPr/>
      <dgm:t>
        <a:bodyPr/>
        <a:lstStyle/>
        <a:p>
          <a:endParaRPr lang="en-US"/>
        </a:p>
      </dgm:t>
    </dgm:pt>
    <dgm:pt modelId="{F512CF7E-3FF6-43D3-AE7B-2DE4C8619DB8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Bureau</a:t>
          </a:r>
        </a:p>
      </dgm:t>
    </dgm:pt>
    <dgm:pt modelId="{AFFA1131-4202-4725-924F-D732F4DB03CF}" type="parTrans" cxnId="{2BFB5B96-10F6-49DA-9F5C-39062CFF185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A8F0133-8961-462B-A730-20721985ACB8}" type="sibTrans" cxnId="{2BFB5B96-10F6-49DA-9F5C-39062CFF185C}">
      <dgm:prSet/>
      <dgm:spPr/>
      <dgm:t>
        <a:bodyPr/>
        <a:lstStyle/>
        <a:p>
          <a:endParaRPr lang="en-US"/>
        </a:p>
      </dgm:t>
    </dgm:pt>
    <dgm:pt modelId="{3D16173F-388D-417A-945B-5DCAD9958CBF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Affairs</a:t>
          </a:r>
          <a:br>
            <a:rPr lang="en-US" dirty="0"/>
          </a:br>
          <a:r>
            <a:rPr lang="en-US" dirty="0"/>
            <a:t>Division</a:t>
          </a:r>
        </a:p>
      </dgm:t>
    </dgm:pt>
    <dgm:pt modelId="{D749B352-6AD8-438C-854A-36F46ECF5EB9}" type="parTrans" cxnId="{AE500916-06BF-433C-B5C3-4BD618E195CF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6FEEB75E-7DD2-4AD7-BB87-1651A92482D1}" type="sibTrans" cxnId="{AE500916-06BF-433C-B5C3-4BD618E195CF}">
      <dgm:prSet/>
      <dgm:spPr/>
      <dgm:t>
        <a:bodyPr/>
        <a:lstStyle/>
        <a:p>
          <a:endParaRPr lang="en-US"/>
        </a:p>
      </dgm:t>
    </dgm:pt>
    <dgm:pt modelId="{7A83B63C-DA7F-4139-851E-00DACC93B92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Violence Prevention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C9177E84-1721-4823-BB70-2F8759CB875D}" type="parTrans" cxnId="{884A5180-9462-4109-9B40-02085C48394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710763B-3D9D-43B5-A010-FA30946363D8}" type="sibTrans" cxnId="{884A5180-9462-4109-9B40-02085C483946}">
      <dgm:prSet/>
      <dgm:spPr/>
      <dgm:t>
        <a:bodyPr/>
        <a:lstStyle/>
        <a:p>
          <a:endParaRPr lang="en-US"/>
        </a:p>
      </dgm:t>
    </dgm:pt>
    <dgm:pt modelId="{2CD1B67A-2222-4A98-AA6F-2408DF2743B0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Neighborhood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47DAB65F-D339-4E48-AE17-D00D081D6330}" type="parTrans" cxnId="{89A17670-85CB-40E1-8FD5-44BD98AECA9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D4A07D8A-CD43-41F9-974E-CF203ABFAD31}" type="sibTrans" cxnId="{89A17670-85CB-40E1-8FD5-44BD98AECA9C}">
      <dgm:prSet/>
      <dgm:spPr/>
      <dgm:t>
        <a:bodyPr/>
        <a:lstStyle/>
        <a:p>
          <a:endParaRPr lang="en-US"/>
        </a:p>
      </dgm:t>
    </dgm:pt>
    <dgm:pt modelId="{E203CA55-B4CC-4BCC-BADD-A3328045921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Strategic Initiatives</a:t>
          </a:r>
          <a:br>
            <a:rPr lang="en-US" dirty="0"/>
          </a:br>
          <a:r>
            <a:rPr lang="en-US" dirty="0"/>
            <a:t>Unit</a:t>
          </a:r>
        </a:p>
      </dgm:t>
    </dgm:pt>
    <dgm:pt modelId="{B2377085-3B6B-4823-B7EB-F614CFA0C214}" type="parTrans" cxnId="{46ED5F96-DC68-47D6-9141-D79C806FB76E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0B98FAF-B42E-48BA-9B0C-47C3FEE2908F}" type="sibTrans" cxnId="{46ED5F96-DC68-47D6-9141-D79C806FB76E}">
      <dgm:prSet/>
      <dgm:spPr/>
      <dgm:t>
        <a:bodyPr/>
        <a:lstStyle/>
        <a:p>
          <a:endParaRPr lang="en-US"/>
        </a:p>
      </dgm:t>
    </dgm:pt>
    <dgm:pt modelId="{033910EF-D191-4694-BFF7-C66013B26F4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Community Relations</a:t>
          </a:r>
          <a:br>
            <a:rPr lang="en-US" dirty="0"/>
          </a:br>
          <a:r>
            <a:rPr lang="en-US" dirty="0"/>
            <a:t>Unit</a:t>
          </a:r>
        </a:p>
      </dgm:t>
    </dgm:pt>
    <dgm:pt modelId="{F08E7822-0DB3-47EC-A482-16D31035E71C}" type="parTrans" cxnId="{3E0E5666-5FB3-423E-AC0D-3F7FA0C3A55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17B523C-A26E-4F8A-9586-24D3E4A4A0CF}" type="sibTrans" cxnId="{3E0E5666-5FB3-423E-AC0D-3F7FA0C3A551}">
      <dgm:prSet/>
      <dgm:spPr/>
      <dgm:t>
        <a:bodyPr/>
        <a:lstStyle/>
        <a:p>
          <a:endParaRPr lang="en-US"/>
        </a:p>
      </dgm:t>
    </dgm:pt>
    <dgm:pt modelId="{CB137A05-601D-412B-9BFA-E08DF569717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Recruitment</a:t>
          </a:r>
          <a:br>
            <a:rPr lang="en-US" dirty="0"/>
          </a:br>
          <a:r>
            <a:rPr lang="en-US" dirty="0"/>
            <a:t>Unit</a:t>
          </a:r>
        </a:p>
      </dgm:t>
    </dgm:pt>
    <dgm:pt modelId="{F05ADE0E-F01B-4D20-B46E-64422BDCBC03}" type="parTrans" cxnId="{DF7814D3-D588-4E54-8E86-CAA0202912AB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8B1D751-0FCB-4914-A3AE-1D445B76FE13}" type="sibTrans" cxnId="{DF7814D3-D588-4E54-8E86-CAA0202912AB}">
      <dgm:prSet/>
      <dgm:spPr/>
      <dgm:t>
        <a:bodyPr/>
        <a:lstStyle/>
        <a:p>
          <a:endParaRPr lang="en-US"/>
        </a:p>
      </dgm:t>
    </dgm:pt>
    <dgm:pt modelId="{CB4775D2-BA0F-49F7-A25C-32E4E5B7265E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Operations</a:t>
          </a:r>
          <a:br>
            <a:rPr lang="en-US" dirty="0"/>
          </a:br>
          <a:r>
            <a:rPr lang="en-US" dirty="0"/>
            <a:t>Team</a:t>
          </a:r>
        </a:p>
      </dgm:t>
    </dgm:pt>
    <dgm:pt modelId="{B900B1E2-D4A1-432D-A387-89F7D178DD59}" type="parTrans" cxnId="{FFEBA0E6-F3AE-436C-9F39-14743414C048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38272B3-1039-4456-81DC-D73B75A13B0B}" type="sibTrans" cxnId="{FFEBA0E6-F3AE-436C-9F39-14743414C048}">
      <dgm:prSet/>
      <dgm:spPr/>
      <dgm:t>
        <a:bodyPr/>
        <a:lstStyle/>
        <a:p>
          <a:endParaRPr lang="en-US"/>
        </a:p>
      </dgm:t>
    </dgm:pt>
    <dgm:pt modelId="{B96D829C-F311-49EF-A0A6-E398916F19E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Criminal Investigations </a:t>
          </a:r>
          <a:br>
            <a:rPr lang="en-US" dirty="0"/>
          </a:br>
          <a:r>
            <a:rPr lang="en-US" dirty="0"/>
            <a:t>Section</a:t>
          </a:r>
        </a:p>
      </dgm:t>
    </dgm:pt>
    <dgm:pt modelId="{861934FA-73AD-458C-8E56-CF8A9E7CCE46}" type="parTrans" cxnId="{C67E31DD-435D-4E60-B495-97ACA967EA0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3790BBD-FC15-48A4-B067-F15C964A1AF2}" type="sibTrans" cxnId="{C67E31DD-435D-4E60-B495-97ACA967EA04}">
      <dgm:prSet/>
      <dgm:spPr/>
      <dgm:t>
        <a:bodyPr/>
        <a:lstStyle/>
        <a:p>
          <a:endParaRPr lang="en-US"/>
        </a:p>
      </dgm:t>
    </dgm:pt>
    <dgm:pt modelId="{F68BCEBB-634A-40D5-93B5-8DDCABDF6A2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Special Victims</a:t>
          </a:r>
          <a:br>
            <a:rPr lang="en-US" dirty="0"/>
          </a:br>
          <a:r>
            <a:rPr lang="en-US" dirty="0"/>
            <a:t>Unit</a:t>
          </a:r>
        </a:p>
      </dgm:t>
    </dgm:pt>
    <dgm:pt modelId="{041FB817-5465-485D-A6C9-7180934E740B}" type="parTrans" cxnId="{21AD8A99-BBA3-4C26-A3EE-7A9FDF8C8F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CCF9EB-EEAF-4E13-8BF6-C3C8C08ED518}" type="sibTrans" cxnId="{21AD8A99-BBA3-4C26-A3EE-7A9FDF8C8FD1}">
      <dgm:prSet/>
      <dgm:spPr/>
      <dgm:t>
        <a:bodyPr/>
        <a:lstStyle/>
        <a:p>
          <a:endParaRPr lang="en-US"/>
        </a:p>
      </dgm:t>
    </dgm:pt>
    <dgm:pt modelId="{EE27A3AB-6FBB-4446-88D0-F426AFB7DF9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Technicians</a:t>
          </a:r>
          <a:br>
            <a:rPr lang="en-US" dirty="0"/>
          </a:br>
          <a:r>
            <a:rPr lang="en-US" dirty="0"/>
            <a:t>Unit</a:t>
          </a:r>
        </a:p>
      </dgm:t>
    </dgm:pt>
    <dgm:pt modelId="{17ABF920-ADC6-40ED-AE01-6A6FF6C59EA0}" type="parTrans" cxnId="{99526639-13AB-461F-8F0F-D4776834DC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987A7BF-FB9E-427B-92F8-8290AB6F9B42}" type="sibTrans" cxnId="{99526639-13AB-461F-8F0F-D4776834DCD1}">
      <dgm:prSet/>
      <dgm:spPr/>
      <dgm:t>
        <a:bodyPr/>
        <a:lstStyle/>
        <a:p>
          <a:endParaRPr lang="en-US"/>
        </a:p>
      </dgm:t>
    </dgm:pt>
    <dgm:pt modelId="{9E006301-033A-4294-A4BE-A02A662121FF}">
      <dgm:prSet/>
      <dgm:spPr/>
      <dgm:t>
        <a:bodyPr/>
        <a:lstStyle/>
        <a:p>
          <a:r>
            <a:rPr lang="en-US" dirty="0"/>
            <a:t>Tactical</a:t>
          </a:r>
          <a:br>
            <a:rPr lang="en-US" dirty="0"/>
          </a:br>
          <a:r>
            <a:rPr lang="en-US" dirty="0"/>
            <a:t>Unit</a:t>
          </a:r>
        </a:p>
      </dgm:t>
    </dgm:pt>
    <dgm:pt modelId="{5DDC54C7-1940-44FC-B5A0-5C4E9CE25AEA}" type="parTrans" cxnId="{B050030D-95D7-4C9E-83D1-AD8138525A33}">
      <dgm:prSet/>
      <dgm:spPr/>
      <dgm:t>
        <a:bodyPr/>
        <a:lstStyle/>
        <a:p>
          <a:endParaRPr lang="en-US"/>
        </a:p>
      </dgm:t>
    </dgm:pt>
    <dgm:pt modelId="{36DD48C2-6086-414F-8661-7007AF64D09D}" type="sibTrans" cxnId="{B050030D-95D7-4C9E-83D1-AD8138525A33}">
      <dgm:prSet/>
      <dgm:spPr/>
      <dgm:t>
        <a:bodyPr/>
        <a:lstStyle/>
        <a:p>
          <a:endParaRPr lang="en-US"/>
        </a:p>
      </dgm:t>
    </dgm:pt>
    <dgm:pt modelId="{77DFDC5D-2B58-40D7-97BE-4736F34F16B1}">
      <dgm:prSet/>
      <dgm:spPr/>
      <dgm:t>
        <a:bodyPr/>
        <a:lstStyle/>
        <a:p>
          <a:r>
            <a:rPr lang="en-US" dirty="0"/>
            <a:t>Licensing</a:t>
          </a:r>
          <a:br>
            <a:rPr lang="en-US" dirty="0"/>
          </a:br>
          <a:r>
            <a:rPr lang="en-US" dirty="0"/>
            <a:t>Unit</a:t>
          </a:r>
        </a:p>
      </dgm:t>
    </dgm:pt>
    <dgm:pt modelId="{58C10EB0-27AE-4D5C-B097-490B6FA6AF40}" type="parTrans" cxnId="{07068D30-1C61-418E-A620-A221FE2B715D}">
      <dgm:prSet/>
      <dgm:spPr/>
      <dgm:t>
        <a:bodyPr/>
        <a:lstStyle/>
        <a:p>
          <a:endParaRPr lang="en-US"/>
        </a:p>
      </dgm:t>
    </dgm:pt>
    <dgm:pt modelId="{370703C7-EF71-4CD4-B862-C3F0B88885DE}" type="sibTrans" cxnId="{07068D30-1C61-418E-A620-A221FE2B715D}">
      <dgm:prSet/>
      <dgm:spPr/>
      <dgm:t>
        <a:bodyPr/>
        <a:lstStyle/>
        <a:p>
          <a:endParaRPr lang="en-US"/>
        </a:p>
      </dgm:t>
    </dgm:pt>
    <dgm:pt modelId="{B415A43C-6D23-4E40-9D2D-779C7C815018}">
      <dgm:prSet/>
      <dgm:spPr/>
      <dgm:t>
        <a:bodyPr/>
        <a:lstStyle/>
        <a:p>
          <a:r>
            <a:rPr lang="en-US" dirty="0"/>
            <a:t>Mounted</a:t>
          </a:r>
          <a:br>
            <a:rPr lang="en-US" dirty="0"/>
          </a:br>
          <a:r>
            <a:rPr lang="en-US" dirty="0"/>
            <a:t>Unit</a:t>
          </a:r>
        </a:p>
      </dgm:t>
    </dgm:pt>
    <dgm:pt modelId="{5F360B68-0AB0-4CD9-BFAD-894A9E4F52E1}" type="parTrans" cxnId="{2604CF28-48F3-4E9A-9AC3-F03BCE051577}">
      <dgm:prSet/>
      <dgm:spPr/>
      <dgm:t>
        <a:bodyPr/>
        <a:lstStyle/>
        <a:p>
          <a:endParaRPr lang="en-US"/>
        </a:p>
      </dgm:t>
    </dgm:pt>
    <dgm:pt modelId="{B8541979-EB33-4ECD-B4AB-D6C913A1AF06}" type="sibTrans" cxnId="{2604CF28-48F3-4E9A-9AC3-F03BCE051577}">
      <dgm:prSet/>
      <dgm:spPr/>
      <dgm:t>
        <a:bodyPr/>
        <a:lstStyle/>
        <a:p>
          <a:endParaRPr lang="en-US"/>
        </a:p>
      </dgm:t>
    </dgm:pt>
    <dgm:pt modelId="{2096DC28-5CB2-4E68-8B9B-F840C944D229}">
      <dgm:prSet/>
      <dgm:spPr/>
      <dgm:t>
        <a:bodyPr/>
        <a:lstStyle/>
        <a:p>
          <a:r>
            <a:rPr lang="en-US" dirty="0"/>
            <a:t>K-9</a:t>
          </a:r>
          <a:br>
            <a:rPr lang="en-US" dirty="0"/>
          </a:br>
          <a:r>
            <a:rPr lang="en-US" dirty="0"/>
            <a:t>Unit</a:t>
          </a:r>
        </a:p>
      </dgm:t>
    </dgm:pt>
    <dgm:pt modelId="{F37E92FA-D9E8-44FC-8439-F71EBE9D3FF6}" type="parTrans" cxnId="{F7ABF0C4-2A63-4B23-8347-811E30A4DF63}">
      <dgm:prSet/>
      <dgm:spPr/>
      <dgm:t>
        <a:bodyPr/>
        <a:lstStyle/>
        <a:p>
          <a:endParaRPr lang="en-US"/>
        </a:p>
      </dgm:t>
    </dgm:pt>
    <dgm:pt modelId="{F1308389-BF12-4A8E-8C7E-EE7B1C07FD2D}" type="sibTrans" cxnId="{F7ABF0C4-2A63-4B23-8347-811E30A4DF63}">
      <dgm:prSet/>
      <dgm:spPr/>
      <dgm:t>
        <a:bodyPr/>
        <a:lstStyle/>
        <a:p>
          <a:endParaRPr lang="en-US"/>
        </a:p>
      </dgm:t>
    </dgm:pt>
    <dgm:pt modelId="{C311CE4B-4800-48DE-A905-DF7C8EEF6591}">
      <dgm:prSet/>
      <dgm:spPr/>
      <dgm:t>
        <a:bodyPr/>
        <a:lstStyle/>
        <a:p>
          <a:r>
            <a:rPr lang="en-US" dirty="0"/>
            <a:t>Traffic</a:t>
          </a:r>
          <a:br>
            <a:rPr lang="en-US" dirty="0"/>
          </a:br>
          <a:r>
            <a:rPr lang="en-US" dirty="0"/>
            <a:t>Enforcement</a:t>
          </a:r>
          <a:br>
            <a:rPr lang="en-US" dirty="0"/>
          </a:br>
          <a:r>
            <a:rPr lang="en-US" dirty="0"/>
            <a:t>Unit</a:t>
          </a:r>
        </a:p>
      </dgm:t>
    </dgm:pt>
    <dgm:pt modelId="{CB8A61AA-C465-443B-810B-E2FF562FFDC3}" type="parTrans" cxnId="{0A1F0A66-47CF-43D3-83A1-66C68F081CC1}">
      <dgm:prSet/>
      <dgm:spPr/>
      <dgm:t>
        <a:bodyPr/>
        <a:lstStyle/>
        <a:p>
          <a:endParaRPr lang="en-US"/>
        </a:p>
      </dgm:t>
    </dgm:pt>
    <dgm:pt modelId="{7B780F6E-6BB1-4647-A1F5-2829D16EF15C}" type="sibTrans" cxnId="{0A1F0A66-47CF-43D3-83A1-66C68F081CC1}">
      <dgm:prSet/>
      <dgm:spPr/>
      <dgm:t>
        <a:bodyPr/>
        <a:lstStyle/>
        <a:p>
          <a:endParaRPr lang="en-US"/>
        </a:p>
      </dgm:t>
    </dgm:pt>
    <dgm:pt modelId="{A27E4455-004C-41EE-95DE-3F6CCDBF92B3}">
      <dgm:prSet/>
      <dgm:spPr/>
      <dgm:t>
        <a:bodyPr/>
        <a:lstStyle/>
        <a:p>
          <a:r>
            <a:rPr lang="en-US" dirty="0"/>
            <a:t>Downtown</a:t>
          </a:r>
          <a:br>
            <a:rPr lang="en-US" dirty="0"/>
          </a:br>
          <a:r>
            <a:rPr lang="en-US" dirty="0"/>
            <a:t>Unit</a:t>
          </a:r>
          <a:br>
            <a:rPr lang="en-US" dirty="0"/>
          </a:br>
          <a:r>
            <a:rPr lang="en-US" dirty="0"/>
            <a:t>(Detail)</a:t>
          </a:r>
        </a:p>
      </dgm:t>
    </dgm:pt>
    <dgm:pt modelId="{E1D912FF-760C-4915-A07F-11289CAB4485}" type="parTrans" cxnId="{DBC29759-8A84-489A-A4A6-351A08F346F3}">
      <dgm:prSet/>
      <dgm:spPr/>
      <dgm:t>
        <a:bodyPr/>
        <a:lstStyle/>
        <a:p>
          <a:endParaRPr lang="en-US"/>
        </a:p>
      </dgm:t>
    </dgm:pt>
    <dgm:pt modelId="{995CDA4A-3AF2-494F-8B13-BCFA0D6F04CB}" type="sibTrans" cxnId="{DBC29759-8A84-489A-A4A6-351A08F346F3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E638D4-5B9C-4559-9EE5-9B728D4FDFF0}" type="pres">
      <dgm:prSet presAssocID="{F512CF7E-3FF6-43D3-AE7B-2DE4C8619DB8}" presName="hierRoot1" presStyleCnt="0">
        <dgm:presLayoutVars>
          <dgm:hierBranch val="init"/>
        </dgm:presLayoutVars>
      </dgm:prSet>
      <dgm:spPr/>
    </dgm:pt>
    <dgm:pt modelId="{4D29A004-224D-49A4-A0F8-D2FA6C2DB904}" type="pres">
      <dgm:prSet presAssocID="{F512CF7E-3FF6-43D3-AE7B-2DE4C8619DB8}" presName="rootComposite1" presStyleCnt="0"/>
      <dgm:spPr/>
    </dgm:pt>
    <dgm:pt modelId="{C55939E8-4C87-438F-83F9-5BA8981EB979}" type="pres">
      <dgm:prSet presAssocID="{F512CF7E-3FF6-43D3-AE7B-2DE4C8619DB8}" presName="rootText1" presStyleLbl="node0" presStyleIdx="0" presStyleCnt="1">
        <dgm:presLayoutVars>
          <dgm:chPref val="3"/>
        </dgm:presLayoutVars>
      </dgm:prSet>
      <dgm:spPr/>
    </dgm:pt>
    <dgm:pt modelId="{BAE542FE-1170-474A-B806-9AE2DBD0024F}" type="pres">
      <dgm:prSet presAssocID="{F512CF7E-3FF6-43D3-AE7B-2DE4C8619DB8}" presName="rootConnector1" presStyleLbl="node1" presStyleIdx="0" presStyleCnt="0"/>
      <dgm:spPr/>
    </dgm:pt>
    <dgm:pt modelId="{C864A1DC-5846-423F-A053-9A1DD83418FC}" type="pres">
      <dgm:prSet presAssocID="{F512CF7E-3FF6-43D3-AE7B-2DE4C8619DB8}" presName="hierChild2" presStyleCnt="0"/>
      <dgm:spPr/>
    </dgm:pt>
    <dgm:pt modelId="{B9D53107-7E18-4E9C-8D4B-563D18B4B829}" type="pres">
      <dgm:prSet presAssocID="{0F4BA270-BBC7-41C6-9E74-E4101708DCE6}" presName="Name37" presStyleLbl="parChTrans1D2" presStyleIdx="0" presStyleCnt="3"/>
      <dgm:spPr/>
    </dgm:pt>
    <dgm:pt modelId="{AA20E12C-1075-4AFD-B9E9-90F168D3C5DD}" type="pres">
      <dgm:prSet presAssocID="{CDEC7377-C092-4A3B-BA14-ED5DC39EB3C2}" presName="hierRoot2" presStyleCnt="0">
        <dgm:presLayoutVars>
          <dgm:hierBranch/>
        </dgm:presLayoutVars>
      </dgm:prSet>
      <dgm:spPr/>
    </dgm:pt>
    <dgm:pt modelId="{51148DF5-7382-4FA4-958E-9F1CD31ABE59}" type="pres">
      <dgm:prSet presAssocID="{CDEC7377-C092-4A3B-BA14-ED5DC39EB3C2}" presName="rootComposite" presStyleCnt="0"/>
      <dgm:spPr/>
    </dgm:pt>
    <dgm:pt modelId="{40FB3B06-688E-4405-8B83-A0FBB7054C49}" type="pres">
      <dgm:prSet presAssocID="{CDEC7377-C092-4A3B-BA14-ED5DC39EB3C2}" presName="rootText" presStyleLbl="node2" presStyleIdx="0" presStyleCnt="3">
        <dgm:presLayoutVars>
          <dgm:chPref val="3"/>
        </dgm:presLayoutVars>
      </dgm:prSet>
      <dgm:spPr/>
    </dgm:pt>
    <dgm:pt modelId="{F1FF37EC-78D6-4B7D-ADBA-84DA060AD8CE}" type="pres">
      <dgm:prSet presAssocID="{CDEC7377-C092-4A3B-BA14-ED5DC39EB3C2}" presName="rootConnector" presStyleLbl="node2" presStyleIdx="0" presStyleCnt="3"/>
      <dgm:spPr/>
    </dgm:pt>
    <dgm:pt modelId="{2CC1DC1E-AABE-42D3-86B0-804295E32381}" type="pres">
      <dgm:prSet presAssocID="{CDEC7377-C092-4A3B-BA14-ED5DC39EB3C2}" presName="hierChild4" presStyleCnt="0"/>
      <dgm:spPr/>
    </dgm:pt>
    <dgm:pt modelId="{53DAC02D-2A4E-40A4-9C05-91261DCEAEC3}" type="pres">
      <dgm:prSet presAssocID="{FB7F0C3D-3F7C-4596-A4F7-7F511A119C7B}" presName="Name35" presStyleLbl="parChTrans1D3" presStyleIdx="0" presStyleCnt="5"/>
      <dgm:spPr/>
    </dgm:pt>
    <dgm:pt modelId="{B65B69E0-1EE7-408D-8529-19CDC51AD64D}" type="pres">
      <dgm:prSet presAssocID="{26DFDE23-A979-467D-880E-DFD4B0AE3625}" presName="hierRoot2" presStyleCnt="0">
        <dgm:presLayoutVars>
          <dgm:hierBranch val="r"/>
        </dgm:presLayoutVars>
      </dgm:prSet>
      <dgm:spPr/>
    </dgm:pt>
    <dgm:pt modelId="{FFCF8C83-B0A8-48AD-9073-5984F151669C}" type="pres">
      <dgm:prSet presAssocID="{26DFDE23-A979-467D-880E-DFD4B0AE3625}" presName="rootComposite" presStyleCnt="0"/>
      <dgm:spPr/>
    </dgm:pt>
    <dgm:pt modelId="{4D9D438D-A0CA-4630-9EEA-63650E375754}" type="pres">
      <dgm:prSet presAssocID="{26DFDE23-A979-467D-880E-DFD4B0AE3625}" presName="rootText" presStyleLbl="node3" presStyleIdx="0" presStyleCnt="5">
        <dgm:presLayoutVars>
          <dgm:chPref val="3"/>
        </dgm:presLayoutVars>
      </dgm:prSet>
      <dgm:spPr/>
    </dgm:pt>
    <dgm:pt modelId="{A93BD3B4-2E12-42B3-B6DD-51927AEFAB9E}" type="pres">
      <dgm:prSet presAssocID="{26DFDE23-A979-467D-880E-DFD4B0AE3625}" presName="rootConnector" presStyleLbl="node3" presStyleIdx="0" presStyleCnt="5"/>
      <dgm:spPr/>
    </dgm:pt>
    <dgm:pt modelId="{38FDA1CD-8D67-4008-ACF1-545468F091F3}" type="pres">
      <dgm:prSet presAssocID="{26DFDE23-A979-467D-880E-DFD4B0AE3625}" presName="hierChild4" presStyleCnt="0"/>
      <dgm:spPr/>
    </dgm:pt>
    <dgm:pt modelId="{38A683CC-CDC8-4B05-BF2B-2ADD8E2C585C}" type="pres">
      <dgm:prSet presAssocID="{4031EC83-D174-4BA9-94CA-8AF74970BD4B}" presName="Name50" presStyleLbl="parChTrans1D4" presStyleIdx="0" presStyleCnt="14"/>
      <dgm:spPr/>
    </dgm:pt>
    <dgm:pt modelId="{3EE8ECF8-5B1C-4037-B1F8-843D8B425D67}" type="pres">
      <dgm:prSet presAssocID="{B81EDACB-7FF1-4E6B-93D6-DA95D4DFAD17}" presName="hierRoot2" presStyleCnt="0">
        <dgm:presLayoutVars>
          <dgm:hierBranch val="init"/>
        </dgm:presLayoutVars>
      </dgm:prSet>
      <dgm:spPr/>
    </dgm:pt>
    <dgm:pt modelId="{8D0B9F26-C0E4-4EA1-9746-514FE6D38303}" type="pres">
      <dgm:prSet presAssocID="{B81EDACB-7FF1-4E6B-93D6-DA95D4DFAD17}" presName="rootComposite" presStyleCnt="0"/>
      <dgm:spPr/>
    </dgm:pt>
    <dgm:pt modelId="{6C97F07F-1429-4AF4-93C4-84E77947814E}" type="pres">
      <dgm:prSet presAssocID="{B81EDACB-7FF1-4E6B-93D6-DA95D4DFAD17}" presName="rootText" presStyleLbl="node4" presStyleIdx="0" presStyleCnt="14">
        <dgm:presLayoutVars>
          <dgm:chPref val="3"/>
        </dgm:presLayoutVars>
      </dgm:prSet>
      <dgm:spPr/>
    </dgm:pt>
    <dgm:pt modelId="{559A35C5-83A1-41E4-AEDE-CBFBFB8F7754}" type="pres">
      <dgm:prSet presAssocID="{B81EDACB-7FF1-4E6B-93D6-DA95D4DFAD17}" presName="rootConnector" presStyleLbl="node4" presStyleIdx="0" presStyleCnt="14"/>
      <dgm:spPr/>
    </dgm:pt>
    <dgm:pt modelId="{E123C881-1AFB-46B8-A6C4-A26CCA19EBFA}" type="pres">
      <dgm:prSet presAssocID="{B81EDACB-7FF1-4E6B-93D6-DA95D4DFAD17}" presName="hierChild4" presStyleCnt="0"/>
      <dgm:spPr/>
    </dgm:pt>
    <dgm:pt modelId="{BE11DAE9-89BD-4A5C-9A5F-357B430A99D4}" type="pres">
      <dgm:prSet presAssocID="{B81EDACB-7FF1-4E6B-93D6-DA95D4DFAD17}" presName="hierChild5" presStyleCnt="0"/>
      <dgm:spPr/>
    </dgm:pt>
    <dgm:pt modelId="{8104A402-DAB0-4AA7-A153-411016E62575}" type="pres">
      <dgm:prSet presAssocID="{041FB817-5465-485D-A6C9-7180934E740B}" presName="Name50" presStyleLbl="parChTrans1D4" presStyleIdx="1" presStyleCnt="14"/>
      <dgm:spPr/>
    </dgm:pt>
    <dgm:pt modelId="{491410DC-3619-4CFE-8AAB-B39E724AF345}" type="pres">
      <dgm:prSet presAssocID="{F68BCEBB-634A-40D5-93B5-8DDCABDF6A2D}" presName="hierRoot2" presStyleCnt="0">
        <dgm:presLayoutVars>
          <dgm:hierBranch val="init"/>
        </dgm:presLayoutVars>
      </dgm:prSet>
      <dgm:spPr/>
    </dgm:pt>
    <dgm:pt modelId="{C1EC3F35-7B50-4A64-8A89-EA9BCEA5C40F}" type="pres">
      <dgm:prSet presAssocID="{F68BCEBB-634A-40D5-93B5-8DDCABDF6A2D}" presName="rootComposite" presStyleCnt="0"/>
      <dgm:spPr/>
    </dgm:pt>
    <dgm:pt modelId="{BF9C7142-F9C3-4FBC-BAE3-CD45C78990DF}" type="pres">
      <dgm:prSet presAssocID="{F68BCEBB-634A-40D5-93B5-8DDCABDF6A2D}" presName="rootText" presStyleLbl="node4" presStyleIdx="1" presStyleCnt="14">
        <dgm:presLayoutVars>
          <dgm:chPref val="3"/>
        </dgm:presLayoutVars>
      </dgm:prSet>
      <dgm:spPr/>
    </dgm:pt>
    <dgm:pt modelId="{A878CC6A-5506-4AB6-B1CD-21C5624B7B75}" type="pres">
      <dgm:prSet presAssocID="{F68BCEBB-634A-40D5-93B5-8DDCABDF6A2D}" presName="rootConnector" presStyleLbl="node4" presStyleIdx="1" presStyleCnt="14"/>
      <dgm:spPr/>
    </dgm:pt>
    <dgm:pt modelId="{7850291E-69CC-4C52-9B80-85820EB6BC03}" type="pres">
      <dgm:prSet presAssocID="{F68BCEBB-634A-40D5-93B5-8DDCABDF6A2D}" presName="hierChild4" presStyleCnt="0"/>
      <dgm:spPr/>
    </dgm:pt>
    <dgm:pt modelId="{3132EA36-A300-4CEE-A63D-2062B74BD331}" type="pres">
      <dgm:prSet presAssocID="{F68BCEBB-634A-40D5-93B5-8DDCABDF6A2D}" presName="hierChild5" presStyleCnt="0"/>
      <dgm:spPr/>
    </dgm:pt>
    <dgm:pt modelId="{3697B167-5D5B-470D-A6DC-6873DBEFA380}" type="pres">
      <dgm:prSet presAssocID="{17ABF920-ADC6-40ED-AE01-6A6FF6C59EA0}" presName="Name50" presStyleLbl="parChTrans1D4" presStyleIdx="2" presStyleCnt="14"/>
      <dgm:spPr/>
    </dgm:pt>
    <dgm:pt modelId="{909B1C20-894A-4A52-ADA8-51B3FF09F175}" type="pres">
      <dgm:prSet presAssocID="{EE27A3AB-6FBB-4446-88D0-F426AFB7DF9B}" presName="hierRoot2" presStyleCnt="0">
        <dgm:presLayoutVars>
          <dgm:hierBranch val="init"/>
        </dgm:presLayoutVars>
      </dgm:prSet>
      <dgm:spPr/>
    </dgm:pt>
    <dgm:pt modelId="{01756CA8-F375-4F74-AAD8-3729A7E2D851}" type="pres">
      <dgm:prSet presAssocID="{EE27A3AB-6FBB-4446-88D0-F426AFB7DF9B}" presName="rootComposite" presStyleCnt="0"/>
      <dgm:spPr/>
    </dgm:pt>
    <dgm:pt modelId="{C06AAB46-8ED5-48A0-9D15-5CBF6B021A96}" type="pres">
      <dgm:prSet presAssocID="{EE27A3AB-6FBB-4446-88D0-F426AFB7DF9B}" presName="rootText" presStyleLbl="node4" presStyleIdx="2" presStyleCnt="14">
        <dgm:presLayoutVars>
          <dgm:chPref val="3"/>
        </dgm:presLayoutVars>
      </dgm:prSet>
      <dgm:spPr/>
    </dgm:pt>
    <dgm:pt modelId="{60238CC6-A110-431C-9973-912EF003DC27}" type="pres">
      <dgm:prSet presAssocID="{EE27A3AB-6FBB-4446-88D0-F426AFB7DF9B}" presName="rootConnector" presStyleLbl="node4" presStyleIdx="2" presStyleCnt="14"/>
      <dgm:spPr/>
    </dgm:pt>
    <dgm:pt modelId="{C2E53656-AD24-41E9-A4F5-D7EC8963B88D}" type="pres">
      <dgm:prSet presAssocID="{EE27A3AB-6FBB-4446-88D0-F426AFB7DF9B}" presName="hierChild4" presStyleCnt="0"/>
      <dgm:spPr/>
    </dgm:pt>
    <dgm:pt modelId="{499B56D9-6D21-4367-8533-0C30366BC04E}" type="pres">
      <dgm:prSet presAssocID="{EE27A3AB-6FBB-4446-88D0-F426AFB7DF9B}" presName="hierChild5" presStyleCnt="0"/>
      <dgm:spPr/>
    </dgm:pt>
    <dgm:pt modelId="{B00DF2C4-9951-49A5-9EDD-8B130F684D75}" type="pres">
      <dgm:prSet presAssocID="{58C10EB0-27AE-4D5C-B097-490B6FA6AF40}" presName="Name50" presStyleLbl="parChTrans1D4" presStyleIdx="3" presStyleCnt="14"/>
      <dgm:spPr/>
    </dgm:pt>
    <dgm:pt modelId="{810A6006-0EA4-423F-B7B8-B5C0E61B7572}" type="pres">
      <dgm:prSet presAssocID="{77DFDC5D-2B58-40D7-97BE-4736F34F16B1}" presName="hierRoot2" presStyleCnt="0">
        <dgm:presLayoutVars>
          <dgm:hierBranch val="init"/>
        </dgm:presLayoutVars>
      </dgm:prSet>
      <dgm:spPr/>
    </dgm:pt>
    <dgm:pt modelId="{0E23C953-9E79-4271-8A11-461533D57580}" type="pres">
      <dgm:prSet presAssocID="{77DFDC5D-2B58-40D7-97BE-4736F34F16B1}" presName="rootComposite" presStyleCnt="0"/>
      <dgm:spPr/>
    </dgm:pt>
    <dgm:pt modelId="{EF95078F-8472-47EE-96F4-9C4A978CCECD}" type="pres">
      <dgm:prSet presAssocID="{77DFDC5D-2B58-40D7-97BE-4736F34F16B1}" presName="rootText" presStyleLbl="node4" presStyleIdx="3" presStyleCnt="14">
        <dgm:presLayoutVars>
          <dgm:chPref val="3"/>
        </dgm:presLayoutVars>
      </dgm:prSet>
      <dgm:spPr/>
    </dgm:pt>
    <dgm:pt modelId="{B4154651-4DFC-4DAF-8E89-7D9A297A23B8}" type="pres">
      <dgm:prSet presAssocID="{77DFDC5D-2B58-40D7-97BE-4736F34F16B1}" presName="rootConnector" presStyleLbl="node4" presStyleIdx="3" presStyleCnt="14"/>
      <dgm:spPr/>
    </dgm:pt>
    <dgm:pt modelId="{4E7778FC-63DA-47F4-B28D-213EDF0C6B96}" type="pres">
      <dgm:prSet presAssocID="{77DFDC5D-2B58-40D7-97BE-4736F34F16B1}" presName="hierChild4" presStyleCnt="0"/>
      <dgm:spPr/>
    </dgm:pt>
    <dgm:pt modelId="{62162A52-4F95-4C35-98BE-1CF528DA0F24}" type="pres">
      <dgm:prSet presAssocID="{77DFDC5D-2B58-40D7-97BE-4736F34F16B1}" presName="hierChild5" presStyleCnt="0"/>
      <dgm:spPr/>
    </dgm:pt>
    <dgm:pt modelId="{1F9F190D-B17C-4529-B2AC-1166A9C24A6B}" type="pres">
      <dgm:prSet presAssocID="{26DFDE23-A979-467D-880E-DFD4B0AE3625}" presName="hierChild5" presStyleCnt="0"/>
      <dgm:spPr/>
    </dgm:pt>
    <dgm:pt modelId="{B0619F34-D063-4601-BAD7-84942E814DD6}" type="pres">
      <dgm:prSet presAssocID="{6A6D3C41-D529-46BD-BE48-8CD4FDECE68A}" presName="Name35" presStyleLbl="parChTrans1D3" presStyleIdx="1" presStyleCnt="5"/>
      <dgm:spPr/>
    </dgm:pt>
    <dgm:pt modelId="{234C5F62-4CC0-4079-A796-10921ABF8475}" type="pres">
      <dgm:prSet presAssocID="{7CE68BDF-3801-43C5-8652-C877D200D5B7}" presName="hierRoot2" presStyleCnt="0">
        <dgm:presLayoutVars>
          <dgm:hierBranch val="r"/>
        </dgm:presLayoutVars>
      </dgm:prSet>
      <dgm:spPr/>
    </dgm:pt>
    <dgm:pt modelId="{EF6653FE-5693-4F5D-BE91-95BDEB568B27}" type="pres">
      <dgm:prSet presAssocID="{7CE68BDF-3801-43C5-8652-C877D200D5B7}" presName="rootComposite" presStyleCnt="0"/>
      <dgm:spPr/>
    </dgm:pt>
    <dgm:pt modelId="{C025F45F-6B39-424F-9C49-CBDD17F0EDFC}" type="pres">
      <dgm:prSet presAssocID="{7CE68BDF-3801-43C5-8652-C877D200D5B7}" presName="rootText" presStyleLbl="node3" presStyleIdx="1" presStyleCnt="5">
        <dgm:presLayoutVars>
          <dgm:chPref val="3"/>
        </dgm:presLayoutVars>
      </dgm:prSet>
      <dgm:spPr/>
    </dgm:pt>
    <dgm:pt modelId="{D339DB09-0967-446A-9FD9-73C1EB464939}" type="pres">
      <dgm:prSet presAssocID="{7CE68BDF-3801-43C5-8652-C877D200D5B7}" presName="rootConnector" presStyleLbl="node3" presStyleIdx="1" presStyleCnt="5"/>
      <dgm:spPr/>
    </dgm:pt>
    <dgm:pt modelId="{3BA38568-E613-4CBF-8DE0-3010B31AE8EB}" type="pres">
      <dgm:prSet presAssocID="{7CE68BDF-3801-43C5-8652-C877D200D5B7}" presName="hierChild4" presStyleCnt="0"/>
      <dgm:spPr/>
    </dgm:pt>
    <dgm:pt modelId="{AC35280A-378B-4BAE-8488-550FE6E1CA57}" type="pres">
      <dgm:prSet presAssocID="{B22FA9EA-6BBB-4C5F-B07C-5EB44D8E9B0B}" presName="Name50" presStyleLbl="parChTrans1D4" presStyleIdx="4" presStyleCnt="14"/>
      <dgm:spPr/>
    </dgm:pt>
    <dgm:pt modelId="{90563666-30FB-4AF4-BFA4-ED11C2E08B1D}" type="pres">
      <dgm:prSet presAssocID="{80FA96E0-BC22-4DF9-9E63-C3B716744634}" presName="hierRoot2" presStyleCnt="0">
        <dgm:presLayoutVars>
          <dgm:hierBranch val="init"/>
        </dgm:presLayoutVars>
      </dgm:prSet>
      <dgm:spPr/>
    </dgm:pt>
    <dgm:pt modelId="{FA254313-9120-467D-98A0-01E32FB7C275}" type="pres">
      <dgm:prSet presAssocID="{80FA96E0-BC22-4DF9-9E63-C3B716744634}" presName="rootComposite" presStyleCnt="0"/>
      <dgm:spPr/>
    </dgm:pt>
    <dgm:pt modelId="{58DD980D-EE5C-4E7B-9459-D6663B735FC7}" type="pres">
      <dgm:prSet presAssocID="{80FA96E0-BC22-4DF9-9E63-C3B716744634}" presName="rootText" presStyleLbl="node4" presStyleIdx="4" presStyleCnt="14">
        <dgm:presLayoutVars>
          <dgm:chPref val="3"/>
        </dgm:presLayoutVars>
      </dgm:prSet>
      <dgm:spPr/>
    </dgm:pt>
    <dgm:pt modelId="{AD4A3CCA-3A71-406D-98AC-A846251E677B}" type="pres">
      <dgm:prSet presAssocID="{80FA96E0-BC22-4DF9-9E63-C3B716744634}" presName="rootConnector" presStyleLbl="node4" presStyleIdx="4" presStyleCnt="14"/>
      <dgm:spPr/>
    </dgm:pt>
    <dgm:pt modelId="{F787865A-0F17-4C77-86C3-9092D8FA8FDD}" type="pres">
      <dgm:prSet presAssocID="{80FA96E0-BC22-4DF9-9E63-C3B716744634}" presName="hierChild4" presStyleCnt="0"/>
      <dgm:spPr/>
    </dgm:pt>
    <dgm:pt modelId="{C5AC9A7A-33A0-460D-85DF-6983BFCEE422}" type="pres">
      <dgm:prSet presAssocID="{80FA96E0-BC22-4DF9-9E63-C3B716744634}" presName="hierChild5" presStyleCnt="0"/>
      <dgm:spPr/>
    </dgm:pt>
    <dgm:pt modelId="{0EAD9A18-9C03-4423-9925-5CF00127BF55}" type="pres">
      <dgm:prSet presAssocID="{E282DEF0-F3D0-440A-A9A1-2D616E5DBC91}" presName="Name50" presStyleLbl="parChTrans1D4" presStyleIdx="5" presStyleCnt="14"/>
      <dgm:spPr/>
    </dgm:pt>
    <dgm:pt modelId="{3006BA18-B5E1-4299-9E66-5D70FBB488F6}" type="pres">
      <dgm:prSet presAssocID="{7A7F5AF7-61BC-4CDE-B690-A20B86AE1454}" presName="hierRoot2" presStyleCnt="0">
        <dgm:presLayoutVars>
          <dgm:hierBranch val="init"/>
        </dgm:presLayoutVars>
      </dgm:prSet>
      <dgm:spPr/>
    </dgm:pt>
    <dgm:pt modelId="{DAD0AA42-F430-42A4-B71A-485BBC5D6041}" type="pres">
      <dgm:prSet presAssocID="{7A7F5AF7-61BC-4CDE-B690-A20B86AE1454}" presName="rootComposite" presStyleCnt="0"/>
      <dgm:spPr/>
    </dgm:pt>
    <dgm:pt modelId="{D3514CE0-8443-4396-BE10-0DD6FCDF01BD}" type="pres">
      <dgm:prSet presAssocID="{7A7F5AF7-61BC-4CDE-B690-A20B86AE1454}" presName="rootText" presStyleLbl="node4" presStyleIdx="5" presStyleCnt="14">
        <dgm:presLayoutVars>
          <dgm:chPref val="3"/>
        </dgm:presLayoutVars>
      </dgm:prSet>
      <dgm:spPr/>
    </dgm:pt>
    <dgm:pt modelId="{05E187C1-AC24-4440-B766-99C6D73D4C46}" type="pres">
      <dgm:prSet presAssocID="{7A7F5AF7-61BC-4CDE-B690-A20B86AE1454}" presName="rootConnector" presStyleLbl="node4" presStyleIdx="5" presStyleCnt="14"/>
      <dgm:spPr/>
    </dgm:pt>
    <dgm:pt modelId="{E3B1DB5F-E974-4EE4-8EE8-0255D3BE672A}" type="pres">
      <dgm:prSet presAssocID="{7A7F5AF7-61BC-4CDE-B690-A20B86AE1454}" presName="hierChild4" presStyleCnt="0"/>
      <dgm:spPr/>
    </dgm:pt>
    <dgm:pt modelId="{8DA4B13C-D846-4F72-90BE-3ABB01D429CB}" type="pres">
      <dgm:prSet presAssocID="{7A7F5AF7-61BC-4CDE-B690-A20B86AE1454}" presName="hierChild5" presStyleCnt="0"/>
      <dgm:spPr/>
    </dgm:pt>
    <dgm:pt modelId="{5FAFFC10-A772-417E-81E5-618FFF66E270}" type="pres">
      <dgm:prSet presAssocID="{7CE68BDF-3801-43C5-8652-C877D200D5B7}" presName="hierChild5" presStyleCnt="0"/>
      <dgm:spPr/>
    </dgm:pt>
    <dgm:pt modelId="{F8AD337A-67FF-4E84-880D-FEE9D197FFEC}" type="pres">
      <dgm:prSet presAssocID="{861934FA-73AD-458C-8E56-CF8A9E7CCE46}" presName="Name35" presStyleLbl="parChTrans1D3" presStyleIdx="2" presStyleCnt="5"/>
      <dgm:spPr/>
    </dgm:pt>
    <dgm:pt modelId="{D05B8E9D-801B-4FD2-96C6-3256620F09FC}" type="pres">
      <dgm:prSet presAssocID="{B96D829C-F311-49EF-A0A6-E398916F19ED}" presName="hierRoot2" presStyleCnt="0">
        <dgm:presLayoutVars>
          <dgm:hierBranch val="init"/>
        </dgm:presLayoutVars>
      </dgm:prSet>
      <dgm:spPr/>
    </dgm:pt>
    <dgm:pt modelId="{16CAE759-C245-4AD6-BBDE-6234222696C6}" type="pres">
      <dgm:prSet presAssocID="{B96D829C-F311-49EF-A0A6-E398916F19ED}" presName="rootComposite" presStyleCnt="0"/>
      <dgm:spPr/>
    </dgm:pt>
    <dgm:pt modelId="{035005A2-28DE-4F80-B880-F907A8B71403}" type="pres">
      <dgm:prSet presAssocID="{B96D829C-F311-49EF-A0A6-E398916F19ED}" presName="rootText" presStyleLbl="node3" presStyleIdx="2" presStyleCnt="5">
        <dgm:presLayoutVars>
          <dgm:chPref val="3"/>
        </dgm:presLayoutVars>
      </dgm:prSet>
      <dgm:spPr/>
    </dgm:pt>
    <dgm:pt modelId="{16ED94C3-481E-4DFF-9E8E-A6E25AAAE7FC}" type="pres">
      <dgm:prSet presAssocID="{B96D829C-F311-49EF-A0A6-E398916F19ED}" presName="rootConnector" presStyleLbl="node3" presStyleIdx="2" presStyleCnt="5"/>
      <dgm:spPr/>
    </dgm:pt>
    <dgm:pt modelId="{E5E8FD03-BFB5-4AD5-A2CD-9FB7A0151568}" type="pres">
      <dgm:prSet presAssocID="{B96D829C-F311-49EF-A0A6-E398916F19ED}" presName="hierChild4" presStyleCnt="0"/>
      <dgm:spPr/>
    </dgm:pt>
    <dgm:pt modelId="{56F14631-EF4F-437E-8337-B91CD27B6C4B}" type="pres">
      <dgm:prSet presAssocID="{B96D829C-F311-49EF-A0A6-E398916F19ED}" presName="hierChild5" presStyleCnt="0"/>
      <dgm:spPr/>
    </dgm:pt>
    <dgm:pt modelId="{A5914150-D4C5-4F73-BBD0-76BD9590289C}" type="pres">
      <dgm:prSet presAssocID="{CDEC7377-C092-4A3B-BA14-ED5DC39EB3C2}" presName="hierChild5" presStyleCnt="0"/>
      <dgm:spPr/>
    </dgm:pt>
    <dgm:pt modelId="{C4D77BE1-63B6-4B28-93C4-C01F5503D31F}" type="pres">
      <dgm:prSet presAssocID="{D749B352-6AD8-438C-854A-36F46ECF5EB9}" presName="Name37" presStyleLbl="parChTrans1D2" presStyleIdx="1" presStyleCnt="3"/>
      <dgm:spPr/>
    </dgm:pt>
    <dgm:pt modelId="{F74F13C3-9D73-4B1C-934F-DC3B63FA78E2}" type="pres">
      <dgm:prSet presAssocID="{3D16173F-388D-417A-945B-5DCAD9958CBF}" presName="hierRoot2" presStyleCnt="0">
        <dgm:presLayoutVars>
          <dgm:hierBranch/>
        </dgm:presLayoutVars>
      </dgm:prSet>
      <dgm:spPr/>
    </dgm:pt>
    <dgm:pt modelId="{850D508B-F31D-4220-87BE-E91E49DCD3AF}" type="pres">
      <dgm:prSet presAssocID="{3D16173F-388D-417A-945B-5DCAD9958CBF}" presName="rootComposite" presStyleCnt="0"/>
      <dgm:spPr/>
    </dgm:pt>
    <dgm:pt modelId="{BD7860D6-7EA8-4F58-BA08-21BD45E0FAF7}" type="pres">
      <dgm:prSet presAssocID="{3D16173F-388D-417A-945B-5DCAD9958CBF}" presName="rootText" presStyleLbl="node2" presStyleIdx="1" presStyleCnt="3">
        <dgm:presLayoutVars>
          <dgm:chPref val="3"/>
        </dgm:presLayoutVars>
      </dgm:prSet>
      <dgm:spPr/>
    </dgm:pt>
    <dgm:pt modelId="{700870AB-E198-4436-A2CA-4772CEB106B9}" type="pres">
      <dgm:prSet presAssocID="{3D16173F-388D-417A-945B-5DCAD9958CBF}" presName="rootConnector" presStyleLbl="node2" presStyleIdx="1" presStyleCnt="3"/>
      <dgm:spPr/>
    </dgm:pt>
    <dgm:pt modelId="{4D09ECF5-DCD6-46BD-81E7-0B51124BEDF5}" type="pres">
      <dgm:prSet presAssocID="{3D16173F-388D-417A-945B-5DCAD9958CBF}" presName="hierChild4" presStyleCnt="0"/>
      <dgm:spPr/>
    </dgm:pt>
    <dgm:pt modelId="{212D8CED-6CDF-46E9-8CC0-4F0C68C68452}" type="pres">
      <dgm:prSet presAssocID="{C9177E84-1721-4823-BB70-2F8759CB875D}" presName="Name35" presStyleLbl="parChTrans1D3" presStyleIdx="3" presStyleCnt="5"/>
      <dgm:spPr/>
    </dgm:pt>
    <dgm:pt modelId="{EC61971D-10EB-4EFB-B133-1DDF284B67B3}" type="pres">
      <dgm:prSet presAssocID="{7A83B63C-DA7F-4139-851E-00DACC93B922}" presName="hierRoot2" presStyleCnt="0">
        <dgm:presLayoutVars>
          <dgm:hierBranch val="hang"/>
        </dgm:presLayoutVars>
      </dgm:prSet>
      <dgm:spPr/>
    </dgm:pt>
    <dgm:pt modelId="{F3CC83B1-2D1A-457B-926C-2434989AEDD5}" type="pres">
      <dgm:prSet presAssocID="{7A83B63C-DA7F-4139-851E-00DACC93B922}" presName="rootComposite" presStyleCnt="0"/>
      <dgm:spPr/>
    </dgm:pt>
    <dgm:pt modelId="{0BD78BB9-E1D3-47BC-AB8E-39B9E42F0E4C}" type="pres">
      <dgm:prSet presAssocID="{7A83B63C-DA7F-4139-851E-00DACC93B922}" presName="rootText" presStyleLbl="node3" presStyleIdx="3" presStyleCnt="5">
        <dgm:presLayoutVars>
          <dgm:chPref val="3"/>
        </dgm:presLayoutVars>
      </dgm:prSet>
      <dgm:spPr/>
    </dgm:pt>
    <dgm:pt modelId="{1D8D7A35-4004-498B-95F5-682FE15A58F2}" type="pres">
      <dgm:prSet presAssocID="{7A83B63C-DA7F-4139-851E-00DACC93B922}" presName="rootConnector" presStyleLbl="node3" presStyleIdx="3" presStyleCnt="5"/>
      <dgm:spPr/>
    </dgm:pt>
    <dgm:pt modelId="{89EA365E-0470-4C6D-A2AC-4BDD0ED72D91}" type="pres">
      <dgm:prSet presAssocID="{7A83B63C-DA7F-4139-851E-00DACC93B922}" presName="hierChild4" presStyleCnt="0"/>
      <dgm:spPr/>
    </dgm:pt>
    <dgm:pt modelId="{35CE41AA-D51A-4A6A-9DCC-3DF12328BA08}" type="pres">
      <dgm:prSet presAssocID="{B2377085-3B6B-4823-B7EB-F614CFA0C214}" presName="Name48" presStyleLbl="parChTrans1D4" presStyleIdx="6" presStyleCnt="14"/>
      <dgm:spPr/>
    </dgm:pt>
    <dgm:pt modelId="{F8E26F44-312E-43B2-A886-221FD8BF7984}" type="pres">
      <dgm:prSet presAssocID="{E203CA55-B4CC-4BCC-BADD-A3328045921E}" presName="hierRoot2" presStyleCnt="0">
        <dgm:presLayoutVars>
          <dgm:hierBranch val="init"/>
        </dgm:presLayoutVars>
      </dgm:prSet>
      <dgm:spPr/>
    </dgm:pt>
    <dgm:pt modelId="{85425BEB-BFEC-4CE2-B821-DA2CA7117C6A}" type="pres">
      <dgm:prSet presAssocID="{E203CA55-B4CC-4BCC-BADD-A3328045921E}" presName="rootComposite" presStyleCnt="0"/>
      <dgm:spPr/>
    </dgm:pt>
    <dgm:pt modelId="{4837C149-0D83-4B30-9C10-EA4B42C978A6}" type="pres">
      <dgm:prSet presAssocID="{E203CA55-B4CC-4BCC-BADD-A3328045921E}" presName="rootText" presStyleLbl="node4" presStyleIdx="6" presStyleCnt="14">
        <dgm:presLayoutVars>
          <dgm:chPref val="3"/>
        </dgm:presLayoutVars>
      </dgm:prSet>
      <dgm:spPr/>
    </dgm:pt>
    <dgm:pt modelId="{08A40082-1563-411F-82A3-13E3530C8F1F}" type="pres">
      <dgm:prSet presAssocID="{E203CA55-B4CC-4BCC-BADD-A3328045921E}" presName="rootConnector" presStyleLbl="node4" presStyleIdx="6" presStyleCnt="14"/>
      <dgm:spPr/>
    </dgm:pt>
    <dgm:pt modelId="{2B1D3EF1-3377-4CCC-9F85-DC36DD66B61C}" type="pres">
      <dgm:prSet presAssocID="{E203CA55-B4CC-4BCC-BADD-A3328045921E}" presName="hierChild4" presStyleCnt="0"/>
      <dgm:spPr/>
    </dgm:pt>
    <dgm:pt modelId="{B36627AC-9096-4820-AC81-C4862A95E06F}" type="pres">
      <dgm:prSet presAssocID="{5F360B68-0AB0-4CD9-BFAD-894A9E4F52E1}" presName="Name37" presStyleLbl="parChTrans1D4" presStyleIdx="7" presStyleCnt="14"/>
      <dgm:spPr/>
    </dgm:pt>
    <dgm:pt modelId="{CA0D0966-3726-4807-8640-C515E6E98729}" type="pres">
      <dgm:prSet presAssocID="{B415A43C-6D23-4E40-9D2D-779C7C815018}" presName="hierRoot2" presStyleCnt="0">
        <dgm:presLayoutVars>
          <dgm:hierBranch val="init"/>
        </dgm:presLayoutVars>
      </dgm:prSet>
      <dgm:spPr/>
    </dgm:pt>
    <dgm:pt modelId="{183EE5FA-6B97-4891-BD2B-DD19F0BD8207}" type="pres">
      <dgm:prSet presAssocID="{B415A43C-6D23-4E40-9D2D-779C7C815018}" presName="rootComposite" presStyleCnt="0"/>
      <dgm:spPr/>
    </dgm:pt>
    <dgm:pt modelId="{38D38370-42A2-43BD-A448-C846897304B3}" type="pres">
      <dgm:prSet presAssocID="{B415A43C-6D23-4E40-9D2D-779C7C815018}" presName="rootText" presStyleLbl="node4" presStyleIdx="7" presStyleCnt="14">
        <dgm:presLayoutVars>
          <dgm:chPref val="3"/>
        </dgm:presLayoutVars>
      </dgm:prSet>
      <dgm:spPr/>
    </dgm:pt>
    <dgm:pt modelId="{E005C673-22A4-40E2-BAB0-233EFECBA04D}" type="pres">
      <dgm:prSet presAssocID="{B415A43C-6D23-4E40-9D2D-779C7C815018}" presName="rootConnector" presStyleLbl="node4" presStyleIdx="7" presStyleCnt="14"/>
      <dgm:spPr/>
    </dgm:pt>
    <dgm:pt modelId="{AD9C60BA-02F7-41F3-8ADC-F9165852AA0D}" type="pres">
      <dgm:prSet presAssocID="{B415A43C-6D23-4E40-9D2D-779C7C815018}" presName="hierChild4" presStyleCnt="0"/>
      <dgm:spPr/>
    </dgm:pt>
    <dgm:pt modelId="{ED85C36B-7F74-4566-A13E-23328EB6DAF6}" type="pres">
      <dgm:prSet presAssocID="{B415A43C-6D23-4E40-9D2D-779C7C815018}" presName="hierChild5" presStyleCnt="0"/>
      <dgm:spPr/>
    </dgm:pt>
    <dgm:pt modelId="{8A97B89D-A003-45E4-8F1A-AD4548059271}" type="pres">
      <dgm:prSet presAssocID="{F37E92FA-D9E8-44FC-8439-F71EBE9D3FF6}" presName="Name37" presStyleLbl="parChTrans1D4" presStyleIdx="8" presStyleCnt="14"/>
      <dgm:spPr/>
    </dgm:pt>
    <dgm:pt modelId="{57C7D76E-2FDF-4CA8-A225-C627085BBBE6}" type="pres">
      <dgm:prSet presAssocID="{2096DC28-5CB2-4E68-8B9B-F840C944D229}" presName="hierRoot2" presStyleCnt="0">
        <dgm:presLayoutVars>
          <dgm:hierBranch val="init"/>
        </dgm:presLayoutVars>
      </dgm:prSet>
      <dgm:spPr/>
    </dgm:pt>
    <dgm:pt modelId="{0AD45FE5-8249-4F17-A7BE-88BF57EDC021}" type="pres">
      <dgm:prSet presAssocID="{2096DC28-5CB2-4E68-8B9B-F840C944D229}" presName="rootComposite" presStyleCnt="0"/>
      <dgm:spPr/>
    </dgm:pt>
    <dgm:pt modelId="{B7534554-E455-4B86-9630-44B11E2AE3F4}" type="pres">
      <dgm:prSet presAssocID="{2096DC28-5CB2-4E68-8B9B-F840C944D229}" presName="rootText" presStyleLbl="node4" presStyleIdx="8" presStyleCnt="14">
        <dgm:presLayoutVars>
          <dgm:chPref val="3"/>
        </dgm:presLayoutVars>
      </dgm:prSet>
      <dgm:spPr/>
    </dgm:pt>
    <dgm:pt modelId="{F8394F4A-078E-42C6-A56C-2915535CA2AA}" type="pres">
      <dgm:prSet presAssocID="{2096DC28-5CB2-4E68-8B9B-F840C944D229}" presName="rootConnector" presStyleLbl="node4" presStyleIdx="8" presStyleCnt="14"/>
      <dgm:spPr/>
    </dgm:pt>
    <dgm:pt modelId="{E31EEC51-A0D8-4AAF-87E6-E07505587E93}" type="pres">
      <dgm:prSet presAssocID="{2096DC28-5CB2-4E68-8B9B-F840C944D229}" presName="hierChild4" presStyleCnt="0"/>
      <dgm:spPr/>
    </dgm:pt>
    <dgm:pt modelId="{5F8DAD5B-30D3-4E73-AA54-F66B8BCE8390}" type="pres">
      <dgm:prSet presAssocID="{2096DC28-5CB2-4E68-8B9B-F840C944D229}" presName="hierChild5" presStyleCnt="0"/>
      <dgm:spPr/>
    </dgm:pt>
    <dgm:pt modelId="{DA7377D5-8AD9-44B2-A439-FA59FCEEC0FD}" type="pres">
      <dgm:prSet presAssocID="{CB8A61AA-C465-443B-810B-E2FF562FFDC3}" presName="Name37" presStyleLbl="parChTrans1D4" presStyleIdx="9" presStyleCnt="14"/>
      <dgm:spPr/>
    </dgm:pt>
    <dgm:pt modelId="{17559D71-B48A-419C-9495-658C9F357392}" type="pres">
      <dgm:prSet presAssocID="{C311CE4B-4800-48DE-A905-DF7C8EEF6591}" presName="hierRoot2" presStyleCnt="0">
        <dgm:presLayoutVars>
          <dgm:hierBranch val="init"/>
        </dgm:presLayoutVars>
      </dgm:prSet>
      <dgm:spPr/>
    </dgm:pt>
    <dgm:pt modelId="{AC5D9068-CE14-4A26-BD2B-4C61F3FF59AC}" type="pres">
      <dgm:prSet presAssocID="{C311CE4B-4800-48DE-A905-DF7C8EEF6591}" presName="rootComposite" presStyleCnt="0"/>
      <dgm:spPr/>
    </dgm:pt>
    <dgm:pt modelId="{FF8E507A-C3C3-4580-B3E8-5663B55797F6}" type="pres">
      <dgm:prSet presAssocID="{C311CE4B-4800-48DE-A905-DF7C8EEF6591}" presName="rootText" presStyleLbl="node4" presStyleIdx="9" presStyleCnt="14">
        <dgm:presLayoutVars>
          <dgm:chPref val="3"/>
        </dgm:presLayoutVars>
      </dgm:prSet>
      <dgm:spPr/>
    </dgm:pt>
    <dgm:pt modelId="{4DBD8CD0-91D3-47A6-B93F-79BF8A28B6CF}" type="pres">
      <dgm:prSet presAssocID="{C311CE4B-4800-48DE-A905-DF7C8EEF6591}" presName="rootConnector" presStyleLbl="node4" presStyleIdx="9" presStyleCnt="14"/>
      <dgm:spPr/>
    </dgm:pt>
    <dgm:pt modelId="{BE59B175-4654-4B6A-9836-39E5C9C9D07A}" type="pres">
      <dgm:prSet presAssocID="{C311CE4B-4800-48DE-A905-DF7C8EEF6591}" presName="hierChild4" presStyleCnt="0"/>
      <dgm:spPr/>
    </dgm:pt>
    <dgm:pt modelId="{6C4F012D-F806-4040-A185-3005A87480C9}" type="pres">
      <dgm:prSet presAssocID="{C311CE4B-4800-48DE-A905-DF7C8EEF6591}" presName="hierChild5" presStyleCnt="0"/>
      <dgm:spPr/>
    </dgm:pt>
    <dgm:pt modelId="{45DCB143-83D7-4BD9-9C06-DF21EE95AEB7}" type="pres">
      <dgm:prSet presAssocID="{E203CA55-B4CC-4BCC-BADD-A3328045921E}" presName="hierChild5" presStyleCnt="0"/>
      <dgm:spPr/>
    </dgm:pt>
    <dgm:pt modelId="{C38B6A35-E756-4611-B45F-E8EA7ACC3B7A}" type="pres">
      <dgm:prSet presAssocID="{B900B1E2-D4A1-432D-A387-89F7D178DD59}" presName="Name48" presStyleLbl="parChTrans1D4" presStyleIdx="10" presStyleCnt="14"/>
      <dgm:spPr/>
    </dgm:pt>
    <dgm:pt modelId="{3DFC3B18-A19D-4710-9997-71C7B0AF45AA}" type="pres">
      <dgm:prSet presAssocID="{CB4775D2-BA0F-49F7-A25C-32E4E5B7265E}" presName="hierRoot2" presStyleCnt="0">
        <dgm:presLayoutVars>
          <dgm:hierBranch val="init"/>
        </dgm:presLayoutVars>
      </dgm:prSet>
      <dgm:spPr/>
    </dgm:pt>
    <dgm:pt modelId="{AAD2D6DB-A110-447B-9CBE-84EE8658593D}" type="pres">
      <dgm:prSet presAssocID="{CB4775D2-BA0F-49F7-A25C-32E4E5B7265E}" presName="rootComposite" presStyleCnt="0"/>
      <dgm:spPr/>
    </dgm:pt>
    <dgm:pt modelId="{4DB096DF-2C42-4617-B474-F030787E1863}" type="pres">
      <dgm:prSet presAssocID="{CB4775D2-BA0F-49F7-A25C-32E4E5B7265E}" presName="rootText" presStyleLbl="node4" presStyleIdx="10" presStyleCnt="14">
        <dgm:presLayoutVars>
          <dgm:chPref val="3"/>
        </dgm:presLayoutVars>
      </dgm:prSet>
      <dgm:spPr/>
    </dgm:pt>
    <dgm:pt modelId="{10BA1281-8520-4BF6-A1AE-F8A155B30674}" type="pres">
      <dgm:prSet presAssocID="{CB4775D2-BA0F-49F7-A25C-32E4E5B7265E}" presName="rootConnector" presStyleLbl="node4" presStyleIdx="10" presStyleCnt="14"/>
      <dgm:spPr/>
    </dgm:pt>
    <dgm:pt modelId="{B20AADE3-787F-4453-8506-A74503BE380C}" type="pres">
      <dgm:prSet presAssocID="{CB4775D2-BA0F-49F7-A25C-32E4E5B7265E}" presName="hierChild4" presStyleCnt="0"/>
      <dgm:spPr/>
    </dgm:pt>
    <dgm:pt modelId="{04CB4124-FE41-466C-820A-B38168B36598}" type="pres">
      <dgm:prSet presAssocID="{CB4775D2-BA0F-49F7-A25C-32E4E5B7265E}" presName="hierChild5" presStyleCnt="0"/>
      <dgm:spPr/>
    </dgm:pt>
    <dgm:pt modelId="{CE5009AA-5319-492B-A855-A37D29597147}" type="pres">
      <dgm:prSet presAssocID="{7A83B63C-DA7F-4139-851E-00DACC93B922}" presName="hierChild5" presStyleCnt="0"/>
      <dgm:spPr/>
    </dgm:pt>
    <dgm:pt modelId="{D5FFF6A3-289F-46A8-9239-B398AA2AFC7C}" type="pres">
      <dgm:prSet presAssocID="{47DAB65F-D339-4E48-AE17-D00D081D6330}" presName="Name35" presStyleLbl="parChTrans1D3" presStyleIdx="4" presStyleCnt="5"/>
      <dgm:spPr/>
    </dgm:pt>
    <dgm:pt modelId="{54BEC0BC-2E67-419C-8436-420713DAABC0}" type="pres">
      <dgm:prSet presAssocID="{2CD1B67A-2222-4A98-AA6F-2408DF2743B0}" presName="hierRoot2" presStyleCnt="0">
        <dgm:presLayoutVars>
          <dgm:hierBranch val="r"/>
        </dgm:presLayoutVars>
      </dgm:prSet>
      <dgm:spPr/>
    </dgm:pt>
    <dgm:pt modelId="{C2E66BB2-45FE-44CF-81FE-982255FE04CE}" type="pres">
      <dgm:prSet presAssocID="{2CD1B67A-2222-4A98-AA6F-2408DF2743B0}" presName="rootComposite" presStyleCnt="0"/>
      <dgm:spPr/>
    </dgm:pt>
    <dgm:pt modelId="{3EA962E7-E686-4FCF-A5ED-7035438869A8}" type="pres">
      <dgm:prSet presAssocID="{2CD1B67A-2222-4A98-AA6F-2408DF2743B0}" presName="rootText" presStyleLbl="node3" presStyleIdx="4" presStyleCnt="5">
        <dgm:presLayoutVars>
          <dgm:chPref val="3"/>
        </dgm:presLayoutVars>
      </dgm:prSet>
      <dgm:spPr/>
    </dgm:pt>
    <dgm:pt modelId="{E943C3E9-336F-4453-B735-3227D8465D23}" type="pres">
      <dgm:prSet presAssocID="{2CD1B67A-2222-4A98-AA6F-2408DF2743B0}" presName="rootConnector" presStyleLbl="node3" presStyleIdx="4" presStyleCnt="5"/>
      <dgm:spPr/>
    </dgm:pt>
    <dgm:pt modelId="{D7535EA9-1BB2-4616-B22F-FE0B02DA2C10}" type="pres">
      <dgm:prSet presAssocID="{2CD1B67A-2222-4A98-AA6F-2408DF2743B0}" presName="hierChild4" presStyleCnt="0"/>
      <dgm:spPr/>
    </dgm:pt>
    <dgm:pt modelId="{AEC96432-BEA0-4804-8CC6-6D4B9F25A05D}" type="pres">
      <dgm:prSet presAssocID="{F08E7822-0DB3-47EC-A482-16D31035E71C}" presName="Name50" presStyleLbl="parChTrans1D4" presStyleIdx="11" presStyleCnt="14"/>
      <dgm:spPr/>
    </dgm:pt>
    <dgm:pt modelId="{CB4B1603-2C38-4DBB-8732-F47D4C9B7E31}" type="pres">
      <dgm:prSet presAssocID="{033910EF-D191-4694-BFF7-C66013B26F4A}" presName="hierRoot2" presStyleCnt="0">
        <dgm:presLayoutVars>
          <dgm:hierBranch val="init"/>
        </dgm:presLayoutVars>
      </dgm:prSet>
      <dgm:spPr/>
    </dgm:pt>
    <dgm:pt modelId="{94767B10-F2B4-40DC-8E60-7DC6F2563B66}" type="pres">
      <dgm:prSet presAssocID="{033910EF-D191-4694-BFF7-C66013B26F4A}" presName="rootComposite" presStyleCnt="0"/>
      <dgm:spPr/>
    </dgm:pt>
    <dgm:pt modelId="{627FE620-8BB6-4340-B0F9-DAD33865792E}" type="pres">
      <dgm:prSet presAssocID="{033910EF-D191-4694-BFF7-C66013B26F4A}" presName="rootText" presStyleLbl="node4" presStyleIdx="11" presStyleCnt="14">
        <dgm:presLayoutVars>
          <dgm:chPref val="3"/>
        </dgm:presLayoutVars>
      </dgm:prSet>
      <dgm:spPr/>
    </dgm:pt>
    <dgm:pt modelId="{0CDE9590-A307-46A7-84C7-06A0A0D0EAFD}" type="pres">
      <dgm:prSet presAssocID="{033910EF-D191-4694-BFF7-C66013B26F4A}" presName="rootConnector" presStyleLbl="node4" presStyleIdx="11" presStyleCnt="14"/>
      <dgm:spPr/>
    </dgm:pt>
    <dgm:pt modelId="{1F7717D7-398D-43D1-8AF7-C1CD47A945A5}" type="pres">
      <dgm:prSet presAssocID="{033910EF-D191-4694-BFF7-C66013B26F4A}" presName="hierChild4" presStyleCnt="0"/>
      <dgm:spPr/>
    </dgm:pt>
    <dgm:pt modelId="{65ECD310-8342-40C6-BD73-507214B57FE1}" type="pres">
      <dgm:prSet presAssocID="{033910EF-D191-4694-BFF7-C66013B26F4A}" presName="hierChild5" presStyleCnt="0"/>
      <dgm:spPr/>
    </dgm:pt>
    <dgm:pt modelId="{B03AD647-DCA9-4A8A-BA2A-706CC7A198BF}" type="pres">
      <dgm:prSet presAssocID="{F05ADE0E-F01B-4D20-B46E-64422BDCBC03}" presName="Name50" presStyleLbl="parChTrans1D4" presStyleIdx="12" presStyleCnt="14"/>
      <dgm:spPr/>
    </dgm:pt>
    <dgm:pt modelId="{311EFB68-E92E-429F-906D-B0496D481129}" type="pres">
      <dgm:prSet presAssocID="{CB137A05-601D-412B-9BFA-E08DF5697176}" presName="hierRoot2" presStyleCnt="0">
        <dgm:presLayoutVars>
          <dgm:hierBranch val="init"/>
        </dgm:presLayoutVars>
      </dgm:prSet>
      <dgm:spPr/>
    </dgm:pt>
    <dgm:pt modelId="{4C41C29D-766D-4D66-ACFD-55214A8B8C35}" type="pres">
      <dgm:prSet presAssocID="{CB137A05-601D-412B-9BFA-E08DF5697176}" presName="rootComposite" presStyleCnt="0"/>
      <dgm:spPr/>
    </dgm:pt>
    <dgm:pt modelId="{207AFD6C-619C-4AAB-823C-154B30B0C941}" type="pres">
      <dgm:prSet presAssocID="{CB137A05-601D-412B-9BFA-E08DF5697176}" presName="rootText" presStyleLbl="node4" presStyleIdx="12" presStyleCnt="14">
        <dgm:presLayoutVars>
          <dgm:chPref val="3"/>
        </dgm:presLayoutVars>
      </dgm:prSet>
      <dgm:spPr/>
    </dgm:pt>
    <dgm:pt modelId="{3B8FCCD7-4ECC-479F-9F7C-7A8A210EFE23}" type="pres">
      <dgm:prSet presAssocID="{CB137A05-601D-412B-9BFA-E08DF5697176}" presName="rootConnector" presStyleLbl="node4" presStyleIdx="12" presStyleCnt="14"/>
      <dgm:spPr/>
    </dgm:pt>
    <dgm:pt modelId="{9B86655D-B084-4D4B-BC30-1DAEE66EDDCF}" type="pres">
      <dgm:prSet presAssocID="{CB137A05-601D-412B-9BFA-E08DF5697176}" presName="hierChild4" presStyleCnt="0"/>
      <dgm:spPr/>
    </dgm:pt>
    <dgm:pt modelId="{4506D3A1-E32E-4D74-B750-B8356F77051A}" type="pres">
      <dgm:prSet presAssocID="{CB137A05-601D-412B-9BFA-E08DF5697176}" presName="hierChild5" presStyleCnt="0"/>
      <dgm:spPr/>
    </dgm:pt>
    <dgm:pt modelId="{FBC3E044-53B7-43AC-9F1A-CA5E6A8242A9}" type="pres">
      <dgm:prSet presAssocID="{E1D912FF-760C-4915-A07F-11289CAB4485}" presName="Name50" presStyleLbl="parChTrans1D4" presStyleIdx="13" presStyleCnt="14"/>
      <dgm:spPr/>
    </dgm:pt>
    <dgm:pt modelId="{13978980-D4E9-4E06-BBED-F4BF3690A835}" type="pres">
      <dgm:prSet presAssocID="{A27E4455-004C-41EE-95DE-3F6CCDBF92B3}" presName="hierRoot2" presStyleCnt="0">
        <dgm:presLayoutVars>
          <dgm:hierBranch val="init"/>
        </dgm:presLayoutVars>
      </dgm:prSet>
      <dgm:spPr/>
    </dgm:pt>
    <dgm:pt modelId="{07122F4E-BA44-4AD3-87C9-0B0DF0DD0DDF}" type="pres">
      <dgm:prSet presAssocID="{A27E4455-004C-41EE-95DE-3F6CCDBF92B3}" presName="rootComposite" presStyleCnt="0"/>
      <dgm:spPr/>
    </dgm:pt>
    <dgm:pt modelId="{CE08DD89-16DF-4623-9264-828A1E46262A}" type="pres">
      <dgm:prSet presAssocID="{A27E4455-004C-41EE-95DE-3F6CCDBF92B3}" presName="rootText" presStyleLbl="node4" presStyleIdx="13" presStyleCnt="14">
        <dgm:presLayoutVars>
          <dgm:chPref val="3"/>
        </dgm:presLayoutVars>
      </dgm:prSet>
      <dgm:spPr/>
    </dgm:pt>
    <dgm:pt modelId="{5A1BC89D-0B09-4F9A-8149-B52E88DF97A4}" type="pres">
      <dgm:prSet presAssocID="{A27E4455-004C-41EE-95DE-3F6CCDBF92B3}" presName="rootConnector" presStyleLbl="node4" presStyleIdx="13" presStyleCnt="14"/>
      <dgm:spPr/>
    </dgm:pt>
    <dgm:pt modelId="{DF0DF9A4-B4FB-4F77-8DB5-8DAE8A3EC8B9}" type="pres">
      <dgm:prSet presAssocID="{A27E4455-004C-41EE-95DE-3F6CCDBF92B3}" presName="hierChild4" presStyleCnt="0"/>
      <dgm:spPr/>
    </dgm:pt>
    <dgm:pt modelId="{9E9E70FA-97FC-426F-B465-784DDFDA4482}" type="pres">
      <dgm:prSet presAssocID="{A27E4455-004C-41EE-95DE-3F6CCDBF92B3}" presName="hierChild5" presStyleCnt="0"/>
      <dgm:spPr/>
    </dgm:pt>
    <dgm:pt modelId="{4AB62F35-7784-41E4-905A-1EFE31A48A78}" type="pres">
      <dgm:prSet presAssocID="{2CD1B67A-2222-4A98-AA6F-2408DF2743B0}" presName="hierChild5" presStyleCnt="0"/>
      <dgm:spPr/>
    </dgm:pt>
    <dgm:pt modelId="{7C29152A-40E9-4990-A04E-5EB43D6100E6}" type="pres">
      <dgm:prSet presAssocID="{3D16173F-388D-417A-945B-5DCAD9958CBF}" presName="hierChild5" presStyleCnt="0"/>
      <dgm:spPr/>
    </dgm:pt>
    <dgm:pt modelId="{08E1B36D-CDA3-4A6E-AA97-71101109BAA5}" type="pres">
      <dgm:prSet presAssocID="{5DDC54C7-1940-44FC-B5A0-5C4E9CE25AEA}" presName="Name37" presStyleLbl="parChTrans1D2" presStyleIdx="2" presStyleCnt="3"/>
      <dgm:spPr/>
    </dgm:pt>
    <dgm:pt modelId="{45280BD9-C957-43B6-A1AF-952C86E7F1CE}" type="pres">
      <dgm:prSet presAssocID="{9E006301-033A-4294-A4BE-A02A662121FF}" presName="hierRoot2" presStyleCnt="0">
        <dgm:presLayoutVars>
          <dgm:hierBranch val="init"/>
        </dgm:presLayoutVars>
      </dgm:prSet>
      <dgm:spPr/>
    </dgm:pt>
    <dgm:pt modelId="{FAEF46A5-810B-49AC-9B0A-E04BBF785D00}" type="pres">
      <dgm:prSet presAssocID="{9E006301-033A-4294-A4BE-A02A662121FF}" presName="rootComposite" presStyleCnt="0"/>
      <dgm:spPr/>
    </dgm:pt>
    <dgm:pt modelId="{4E471A60-0F42-4378-96CD-DBFFDBC3E7F5}" type="pres">
      <dgm:prSet presAssocID="{9E006301-033A-4294-A4BE-A02A662121FF}" presName="rootText" presStyleLbl="node2" presStyleIdx="2" presStyleCnt="3">
        <dgm:presLayoutVars>
          <dgm:chPref val="3"/>
        </dgm:presLayoutVars>
      </dgm:prSet>
      <dgm:spPr/>
    </dgm:pt>
    <dgm:pt modelId="{BDCC40F6-1F57-4FE1-93B1-B587A8F01750}" type="pres">
      <dgm:prSet presAssocID="{9E006301-033A-4294-A4BE-A02A662121FF}" presName="rootConnector" presStyleLbl="node2" presStyleIdx="2" presStyleCnt="3"/>
      <dgm:spPr/>
    </dgm:pt>
    <dgm:pt modelId="{B19CEAAC-54FD-48B3-82E2-8148758AA2FF}" type="pres">
      <dgm:prSet presAssocID="{9E006301-033A-4294-A4BE-A02A662121FF}" presName="hierChild4" presStyleCnt="0"/>
      <dgm:spPr/>
    </dgm:pt>
    <dgm:pt modelId="{A76D6060-91B8-46A0-9AE9-386A483A4C19}" type="pres">
      <dgm:prSet presAssocID="{9E006301-033A-4294-A4BE-A02A662121FF}" presName="hierChild5" presStyleCnt="0"/>
      <dgm:spPr/>
    </dgm:pt>
    <dgm:pt modelId="{8522C50F-1A47-4520-84A7-99ED50CF1480}" type="pres">
      <dgm:prSet presAssocID="{F512CF7E-3FF6-43D3-AE7B-2DE4C8619DB8}" presName="hierChild3" presStyleCnt="0"/>
      <dgm:spPr/>
    </dgm:pt>
  </dgm:ptLst>
  <dgm:cxnLst>
    <dgm:cxn modelId="{41B90C07-A548-40EC-911E-B741D590A1A7}" type="presOf" srcId="{5DDC54C7-1940-44FC-B5A0-5C4E9CE25AEA}" destId="{08E1B36D-CDA3-4A6E-AA97-71101109BAA5}" srcOrd="0" destOrd="0" presId="urn:microsoft.com/office/officeart/2005/8/layout/orgChart1"/>
    <dgm:cxn modelId="{E119BC07-74E7-44E0-9E2B-975940BFA8BC}" type="presOf" srcId="{17ABF920-ADC6-40ED-AE01-6A6FF6C59EA0}" destId="{3697B167-5D5B-470D-A6DC-6873DBEFA380}" srcOrd="0" destOrd="0" presId="urn:microsoft.com/office/officeart/2005/8/layout/orgChart1"/>
    <dgm:cxn modelId="{325D230A-842C-4CBB-80CD-54A92754321D}" type="presOf" srcId="{861934FA-73AD-458C-8E56-CF8A9E7CCE46}" destId="{F8AD337A-67FF-4E84-880D-FEE9D197FFEC}" srcOrd="0" destOrd="0" presId="urn:microsoft.com/office/officeart/2005/8/layout/orgChart1"/>
    <dgm:cxn modelId="{B050030D-95D7-4C9E-83D1-AD8138525A33}" srcId="{F512CF7E-3FF6-43D3-AE7B-2DE4C8619DB8}" destId="{9E006301-033A-4294-A4BE-A02A662121FF}" srcOrd="2" destOrd="0" parTransId="{5DDC54C7-1940-44FC-B5A0-5C4E9CE25AEA}" sibTransId="{36DD48C2-6086-414F-8661-7007AF64D09D}"/>
    <dgm:cxn modelId="{D5106C0D-86B7-4F77-9DDD-6C9C3E7AAA04}" type="presOf" srcId="{033910EF-D191-4694-BFF7-C66013B26F4A}" destId="{627FE620-8BB6-4340-B0F9-DAD33865792E}" srcOrd="0" destOrd="0" presId="urn:microsoft.com/office/officeart/2005/8/layout/orgChart1"/>
    <dgm:cxn modelId="{42270A0F-2194-4D12-860B-19B09D141FA7}" type="presOf" srcId="{A27E4455-004C-41EE-95DE-3F6CCDBF92B3}" destId="{CE08DD89-16DF-4623-9264-828A1E46262A}" srcOrd="0" destOrd="0" presId="urn:microsoft.com/office/officeart/2005/8/layout/orgChart1"/>
    <dgm:cxn modelId="{D86CCE0F-19AE-440F-84BC-901EA077F456}" type="presOf" srcId="{C311CE4B-4800-48DE-A905-DF7C8EEF6591}" destId="{FF8E507A-C3C3-4580-B3E8-5663B55797F6}" srcOrd="0" destOrd="0" presId="urn:microsoft.com/office/officeart/2005/8/layout/orgChart1"/>
    <dgm:cxn modelId="{41470510-0803-47B1-ABF5-E3FFD3647D07}" type="presOf" srcId="{CDEC7377-C092-4A3B-BA14-ED5DC39EB3C2}" destId="{40FB3B06-688E-4405-8B83-A0FBB7054C49}" srcOrd="0" destOrd="0" presId="urn:microsoft.com/office/officeart/2005/8/layout/orgChart1"/>
    <dgm:cxn modelId="{6406BF10-ED21-4391-86E3-56153205014B}" type="presOf" srcId="{26DFDE23-A979-467D-880E-DFD4B0AE3625}" destId="{A93BD3B4-2E12-42B3-B6DD-51927AEFAB9E}" srcOrd="1" destOrd="0" presId="urn:microsoft.com/office/officeart/2005/8/layout/orgChart1"/>
    <dgm:cxn modelId="{AE500916-06BF-433C-B5C3-4BD618E195CF}" srcId="{F512CF7E-3FF6-43D3-AE7B-2DE4C8619DB8}" destId="{3D16173F-388D-417A-945B-5DCAD9958CBF}" srcOrd="1" destOrd="0" parTransId="{D749B352-6AD8-438C-854A-36F46ECF5EB9}" sibTransId="{6FEEB75E-7DD2-4AD7-BB87-1651A92482D1}"/>
    <dgm:cxn modelId="{1A595B17-293F-48FA-B15A-C034A6F09855}" type="presOf" srcId="{E282DEF0-F3D0-440A-A9A1-2D616E5DBC91}" destId="{0EAD9A18-9C03-4423-9925-5CF00127BF55}" srcOrd="0" destOrd="0" presId="urn:microsoft.com/office/officeart/2005/8/layout/orgChart1"/>
    <dgm:cxn modelId="{5E74E920-29F8-453D-B2FB-82A530D7BBA7}" type="presOf" srcId="{3D16173F-388D-417A-945B-5DCAD9958CBF}" destId="{BD7860D6-7EA8-4F58-BA08-21BD45E0FAF7}" srcOrd="0" destOrd="0" presId="urn:microsoft.com/office/officeart/2005/8/layout/orgChart1"/>
    <dgm:cxn modelId="{69465D23-1A1E-47FE-9BEC-1F948152CA2F}" type="presOf" srcId="{47DAB65F-D339-4E48-AE17-D00D081D6330}" destId="{D5FFF6A3-289F-46A8-9239-B398AA2AFC7C}" srcOrd="0" destOrd="0" presId="urn:microsoft.com/office/officeart/2005/8/layout/orgChart1"/>
    <dgm:cxn modelId="{46E15224-37A5-4C32-92A8-5105F8C5606D}" type="presOf" srcId="{CB8A61AA-C465-443B-810B-E2FF562FFDC3}" destId="{DA7377D5-8AD9-44B2-A439-FA59FCEEC0FD}" srcOrd="0" destOrd="0" presId="urn:microsoft.com/office/officeart/2005/8/layout/orgChart1"/>
    <dgm:cxn modelId="{2604CF28-48F3-4E9A-9AC3-F03BCE051577}" srcId="{E203CA55-B4CC-4BCC-BADD-A3328045921E}" destId="{B415A43C-6D23-4E40-9D2D-779C7C815018}" srcOrd="0" destOrd="0" parTransId="{5F360B68-0AB0-4CD9-BFAD-894A9E4F52E1}" sibTransId="{B8541979-EB33-4ECD-B4AB-D6C913A1AF06}"/>
    <dgm:cxn modelId="{44082E2D-7CA5-48FB-AF91-3AD8DFEC0438}" type="presOf" srcId="{B81EDACB-7FF1-4E6B-93D6-DA95D4DFAD17}" destId="{6C97F07F-1429-4AF4-93C4-84E77947814E}" srcOrd="0" destOrd="0" presId="urn:microsoft.com/office/officeart/2005/8/layout/orgChart1"/>
    <dgm:cxn modelId="{07068D30-1C61-418E-A620-A221FE2B715D}" srcId="{26DFDE23-A979-467D-880E-DFD4B0AE3625}" destId="{77DFDC5D-2B58-40D7-97BE-4736F34F16B1}" srcOrd="3" destOrd="0" parTransId="{58C10EB0-27AE-4D5C-B097-490B6FA6AF40}" sibTransId="{370703C7-EF71-4CD4-B862-C3F0B88885DE}"/>
    <dgm:cxn modelId="{36CE3631-4B2E-433D-93CF-15C790754C26}" type="presOf" srcId="{F05ADE0E-F01B-4D20-B46E-64422BDCBC03}" destId="{B03AD647-DCA9-4A8A-BA2A-706CC7A198BF}" srcOrd="0" destOrd="0" presId="urn:microsoft.com/office/officeart/2005/8/layout/orgChart1"/>
    <dgm:cxn modelId="{A988F637-E5FA-4F69-914C-D27576D81A29}" type="presOf" srcId="{0F4BA270-BBC7-41C6-9E74-E4101708DCE6}" destId="{B9D53107-7E18-4E9C-8D4B-563D18B4B829}" srcOrd="0" destOrd="0" presId="urn:microsoft.com/office/officeart/2005/8/layout/orgChart1"/>
    <dgm:cxn modelId="{B18A1E38-115E-4E60-8154-237E886949D9}" srcId="{CDEC7377-C092-4A3B-BA14-ED5DC39EB3C2}" destId="{7CE68BDF-3801-43C5-8652-C877D200D5B7}" srcOrd="1" destOrd="0" parTransId="{6A6D3C41-D529-46BD-BE48-8CD4FDECE68A}" sibTransId="{122FD835-A4ED-429D-942B-2CD55DB04E88}"/>
    <dgm:cxn modelId="{99526639-13AB-461F-8F0F-D4776834DCD1}" srcId="{26DFDE23-A979-467D-880E-DFD4B0AE3625}" destId="{EE27A3AB-6FBB-4446-88D0-F426AFB7DF9B}" srcOrd="2" destOrd="0" parTransId="{17ABF920-ADC6-40ED-AE01-6A6FF6C59EA0}" sibTransId="{0987A7BF-FB9E-427B-92F8-8290AB6F9B42}"/>
    <dgm:cxn modelId="{B11B1C3B-0409-4A60-8A3C-38A74CD04139}" srcId="{CDEC7377-C092-4A3B-BA14-ED5DC39EB3C2}" destId="{26DFDE23-A979-467D-880E-DFD4B0AE3625}" srcOrd="0" destOrd="0" parTransId="{FB7F0C3D-3F7C-4596-A4F7-7F511A119C7B}" sibTransId="{DB51E0DD-DC2E-4E6B-8F80-8183818CB689}"/>
    <dgm:cxn modelId="{9F33C33B-076C-426B-8506-0FD108C28185}" srcId="{F512CF7E-3FF6-43D3-AE7B-2DE4C8619DB8}" destId="{CDEC7377-C092-4A3B-BA14-ED5DC39EB3C2}" srcOrd="0" destOrd="0" parTransId="{0F4BA270-BBC7-41C6-9E74-E4101708DCE6}" sibTransId="{C42ED8C2-AF40-4739-8D1F-A579534D8EDE}"/>
    <dgm:cxn modelId="{FEC4293E-D5FC-4903-9E87-56D1DCD99CA8}" type="presOf" srcId="{80FA96E0-BC22-4DF9-9E63-C3B716744634}" destId="{58DD980D-EE5C-4E7B-9459-D6663B735FC7}" srcOrd="0" destOrd="0" presId="urn:microsoft.com/office/officeart/2005/8/layout/orgChart1"/>
    <dgm:cxn modelId="{2083DB3F-0441-4D5B-98C7-C3F2E7E1D416}" type="presOf" srcId="{FB7F0C3D-3F7C-4596-A4F7-7F511A119C7B}" destId="{53DAC02D-2A4E-40A4-9C05-91261DCEAEC3}" srcOrd="0" destOrd="0" presId="urn:microsoft.com/office/officeart/2005/8/layout/orgChart1"/>
    <dgm:cxn modelId="{FBE94B40-12C1-4E64-A0C4-09A401EF2992}" type="presOf" srcId="{EE27A3AB-6FBB-4446-88D0-F426AFB7DF9B}" destId="{60238CC6-A110-431C-9973-912EF003DC27}" srcOrd="1" destOrd="0" presId="urn:microsoft.com/office/officeart/2005/8/layout/orgChart1"/>
    <dgm:cxn modelId="{EB4C855B-9AA4-4F9A-AD5E-1FDEE7BCDCCB}" type="presOf" srcId="{7CE68BDF-3801-43C5-8652-C877D200D5B7}" destId="{D339DB09-0967-446A-9FD9-73C1EB464939}" srcOrd="1" destOrd="0" presId="urn:microsoft.com/office/officeart/2005/8/layout/orgChart1"/>
    <dgm:cxn modelId="{D743FA5B-8FF6-4442-807E-AEE1D59E2F07}" type="presOf" srcId="{5F360B68-0AB0-4CD9-BFAD-894A9E4F52E1}" destId="{B36627AC-9096-4820-AC81-C4862A95E06F}" srcOrd="0" destOrd="0" presId="urn:microsoft.com/office/officeart/2005/8/layout/orgChart1"/>
    <dgm:cxn modelId="{AE4BCF45-2DAD-466A-ADD3-5354C1BE1E5A}" type="presOf" srcId="{B415A43C-6D23-4E40-9D2D-779C7C815018}" destId="{E005C673-22A4-40E2-BAB0-233EFECBA04D}" srcOrd="1" destOrd="0" presId="urn:microsoft.com/office/officeart/2005/8/layout/orgChart1"/>
    <dgm:cxn modelId="{0A1F0A66-47CF-43D3-83A1-66C68F081CC1}" srcId="{E203CA55-B4CC-4BCC-BADD-A3328045921E}" destId="{C311CE4B-4800-48DE-A905-DF7C8EEF6591}" srcOrd="2" destOrd="0" parTransId="{CB8A61AA-C465-443B-810B-E2FF562FFDC3}" sibTransId="{7B780F6E-6BB1-4647-A1F5-2829D16EF15C}"/>
    <dgm:cxn modelId="{3E0E5666-5FB3-423E-AC0D-3F7FA0C3A551}" srcId="{2CD1B67A-2222-4A98-AA6F-2408DF2743B0}" destId="{033910EF-D191-4694-BFF7-C66013B26F4A}" srcOrd="0" destOrd="0" parTransId="{F08E7822-0DB3-47EC-A482-16D31035E71C}" sibTransId="{017B523C-A26E-4F8A-9586-24D3E4A4A0CF}"/>
    <dgm:cxn modelId="{F83A2467-9CC7-44FF-8D87-4E257F8A49BC}" type="presOf" srcId="{C311CE4B-4800-48DE-A905-DF7C8EEF6591}" destId="{4DBD8CD0-91D3-47A6-B93F-79BF8A28B6CF}" srcOrd="1" destOrd="0" presId="urn:microsoft.com/office/officeart/2005/8/layout/orgChart1"/>
    <dgm:cxn modelId="{38E26D4A-1D8F-45E5-8F8F-89AA73DDFA00}" type="presOf" srcId="{033910EF-D191-4694-BFF7-C66013B26F4A}" destId="{0CDE9590-A307-46A7-84C7-06A0A0D0EAFD}" srcOrd="1" destOrd="0" presId="urn:microsoft.com/office/officeart/2005/8/layout/orgChart1"/>
    <dgm:cxn modelId="{4E8D444F-BA3B-487D-960C-5A0A175439FF}" type="presOf" srcId="{EE27A3AB-6FBB-4446-88D0-F426AFB7DF9B}" destId="{C06AAB46-8ED5-48A0-9D15-5CBF6B021A96}" srcOrd="0" destOrd="0" presId="urn:microsoft.com/office/officeart/2005/8/layout/orgChart1"/>
    <dgm:cxn modelId="{BA06EF6F-6247-494D-A43E-9BAA6A8AB3B7}" type="presOf" srcId="{CB137A05-601D-412B-9BFA-E08DF5697176}" destId="{207AFD6C-619C-4AAB-823C-154B30B0C941}" srcOrd="0" destOrd="0" presId="urn:microsoft.com/office/officeart/2005/8/layout/orgChart1"/>
    <dgm:cxn modelId="{89A17670-85CB-40E1-8FD5-44BD98AECA9C}" srcId="{3D16173F-388D-417A-945B-5DCAD9958CBF}" destId="{2CD1B67A-2222-4A98-AA6F-2408DF2743B0}" srcOrd="1" destOrd="0" parTransId="{47DAB65F-D339-4E48-AE17-D00D081D6330}" sibTransId="{D4A07D8A-CD43-41F9-974E-CF203ABFAD31}"/>
    <dgm:cxn modelId="{38935C74-A26F-4F0E-A5E6-53A3259414FF}" type="presOf" srcId="{2CD1B67A-2222-4A98-AA6F-2408DF2743B0}" destId="{3EA962E7-E686-4FCF-A5ED-7035438869A8}" srcOrd="0" destOrd="0" presId="urn:microsoft.com/office/officeart/2005/8/layout/orgChart1"/>
    <dgm:cxn modelId="{58B07575-485B-4BBF-BD57-68B759670123}" type="presOf" srcId="{F512CF7E-3FF6-43D3-AE7B-2DE4C8619DB8}" destId="{C55939E8-4C87-438F-83F9-5BA8981EB979}" srcOrd="0" destOrd="0" presId="urn:microsoft.com/office/officeart/2005/8/layout/orgChart1"/>
    <dgm:cxn modelId="{CD0DF075-5869-46F1-A2B8-3E524054B1D9}" type="presOf" srcId="{B2377085-3B6B-4823-B7EB-F614CFA0C214}" destId="{35CE41AA-D51A-4A6A-9DCC-3DF12328BA08}" srcOrd="0" destOrd="0" presId="urn:microsoft.com/office/officeart/2005/8/layout/orgChart1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0B4DF578-5837-4BAB-A252-9E552FFDB63A}" type="presOf" srcId="{CB137A05-601D-412B-9BFA-E08DF5697176}" destId="{3B8FCCD7-4ECC-479F-9F7C-7A8A210EFE23}" srcOrd="1" destOrd="0" presId="urn:microsoft.com/office/officeart/2005/8/layout/orgChart1"/>
    <dgm:cxn modelId="{23EA5879-E267-48B3-9D51-81E889C94302}" type="presOf" srcId="{7CE68BDF-3801-43C5-8652-C877D200D5B7}" destId="{C025F45F-6B39-424F-9C49-CBDD17F0EDFC}" srcOrd="0" destOrd="0" presId="urn:microsoft.com/office/officeart/2005/8/layout/orgChart1"/>
    <dgm:cxn modelId="{DBC29759-8A84-489A-A4A6-351A08F346F3}" srcId="{2CD1B67A-2222-4A98-AA6F-2408DF2743B0}" destId="{A27E4455-004C-41EE-95DE-3F6CCDBF92B3}" srcOrd="2" destOrd="0" parTransId="{E1D912FF-760C-4915-A07F-11289CAB4485}" sibTransId="{995CDA4A-3AF2-494F-8B13-BCFA0D6F04CB}"/>
    <dgm:cxn modelId="{5CA7035A-F18C-4B65-82B0-6A1F7F8D7EAF}" srcId="{7CE68BDF-3801-43C5-8652-C877D200D5B7}" destId="{7A7F5AF7-61BC-4CDE-B690-A20B86AE1454}" srcOrd="1" destOrd="0" parTransId="{E282DEF0-F3D0-440A-A9A1-2D616E5DBC91}" sibTransId="{C9B21074-63DE-4C36-BA38-C10042DF9D33}"/>
    <dgm:cxn modelId="{B0734F5A-283A-4CCE-AB74-6E1A04E5FAC9}" type="presOf" srcId="{77DFDC5D-2B58-40D7-97BE-4736F34F16B1}" destId="{EF95078F-8472-47EE-96F4-9C4A978CCECD}" srcOrd="0" destOrd="0" presId="urn:microsoft.com/office/officeart/2005/8/layout/orgChart1"/>
    <dgm:cxn modelId="{884A5180-9462-4109-9B40-02085C483946}" srcId="{3D16173F-388D-417A-945B-5DCAD9958CBF}" destId="{7A83B63C-DA7F-4139-851E-00DACC93B922}" srcOrd="0" destOrd="0" parTransId="{C9177E84-1721-4823-BB70-2F8759CB875D}" sibTransId="{5710763B-3D9D-43B5-A010-FA30946363D8}"/>
    <dgm:cxn modelId="{48B75082-B446-4BFE-9DA3-6CEAFD70EAF5}" type="presOf" srcId="{6A6D3C41-D529-46BD-BE48-8CD4FDECE68A}" destId="{B0619F34-D063-4601-BAD7-84942E814DD6}" srcOrd="0" destOrd="0" presId="urn:microsoft.com/office/officeart/2005/8/layout/orgChart1"/>
    <dgm:cxn modelId="{8F935C83-E937-413E-822B-DB5F8FF2BED9}" type="presOf" srcId="{F08E7822-0DB3-47EC-A482-16D31035E71C}" destId="{AEC96432-BEA0-4804-8CC6-6D4B9F25A05D}" srcOrd="0" destOrd="0" presId="urn:microsoft.com/office/officeart/2005/8/layout/orgChart1"/>
    <dgm:cxn modelId="{05C05F84-4E97-4F4C-9A58-1C8EE37FFA6A}" type="presOf" srcId="{7A83B63C-DA7F-4139-851E-00DACC93B922}" destId="{1D8D7A35-4004-498B-95F5-682FE15A58F2}" srcOrd="1" destOrd="0" presId="urn:microsoft.com/office/officeart/2005/8/layout/orgChart1"/>
    <dgm:cxn modelId="{99E24689-D73A-4654-A15E-4FC3CB0CFA08}" srcId="{7CE68BDF-3801-43C5-8652-C877D200D5B7}" destId="{80FA96E0-BC22-4DF9-9E63-C3B716744634}" srcOrd="0" destOrd="0" parTransId="{B22FA9EA-6BBB-4C5F-B07C-5EB44D8E9B0B}" sibTransId="{AC58A947-B2B8-4912-B727-4B5F4F67BA9E}"/>
    <dgm:cxn modelId="{98954F8C-8C4A-42CF-9806-FBE3008918FF}" type="presOf" srcId="{B22FA9EA-6BBB-4C5F-B07C-5EB44D8E9B0B}" destId="{AC35280A-378B-4BAE-8488-550FE6E1CA57}" srcOrd="0" destOrd="0" presId="urn:microsoft.com/office/officeart/2005/8/layout/orgChart1"/>
    <dgm:cxn modelId="{33B8CF92-1755-4164-8D55-AA3ED64E742A}" type="presOf" srcId="{9E006301-033A-4294-A4BE-A02A662121FF}" destId="{4E471A60-0F42-4378-96CD-DBFFDBC3E7F5}" srcOrd="0" destOrd="0" presId="urn:microsoft.com/office/officeart/2005/8/layout/orgChart1"/>
    <dgm:cxn modelId="{ADBD4F95-DF1E-4956-81A4-8383C6D7A263}" type="presOf" srcId="{B900B1E2-D4A1-432D-A387-89F7D178DD59}" destId="{C38B6A35-E756-4611-B45F-E8EA7ACC3B7A}" srcOrd="0" destOrd="0" presId="urn:microsoft.com/office/officeart/2005/8/layout/orgChart1"/>
    <dgm:cxn modelId="{2BFB5B96-10F6-49DA-9F5C-39062CFF185C}" srcId="{76DC6F11-AA1B-4B7E-8485-A76CE2608A24}" destId="{F512CF7E-3FF6-43D3-AE7B-2DE4C8619DB8}" srcOrd="0" destOrd="0" parTransId="{AFFA1131-4202-4725-924F-D732F4DB03CF}" sibTransId="{0A8F0133-8961-462B-A730-20721985ACB8}"/>
    <dgm:cxn modelId="{46ED5F96-DC68-47D6-9141-D79C806FB76E}" srcId="{7A83B63C-DA7F-4139-851E-00DACC93B922}" destId="{E203CA55-B4CC-4BCC-BADD-A3328045921E}" srcOrd="0" destOrd="0" parTransId="{B2377085-3B6B-4823-B7EB-F614CFA0C214}" sibTransId="{80B98FAF-B42E-48BA-9B0C-47C3FEE2908F}"/>
    <dgm:cxn modelId="{21AD8A99-BBA3-4C26-A3EE-7A9FDF8C8FD1}" srcId="{26DFDE23-A979-467D-880E-DFD4B0AE3625}" destId="{F68BCEBB-634A-40D5-93B5-8DDCABDF6A2D}" srcOrd="1" destOrd="0" parTransId="{041FB817-5465-485D-A6C9-7180934E740B}" sibTransId="{4BCCF9EB-EEAF-4E13-8BF6-C3C8C08ED518}"/>
    <dgm:cxn modelId="{076E7A9D-D7F0-45D8-AC16-C1779F4FF158}" type="presOf" srcId="{CB4775D2-BA0F-49F7-A25C-32E4E5B7265E}" destId="{10BA1281-8520-4BF6-A1AE-F8A155B30674}" srcOrd="1" destOrd="0" presId="urn:microsoft.com/office/officeart/2005/8/layout/orgChart1"/>
    <dgm:cxn modelId="{63539FA3-F273-4256-98AB-9DA888FE9AB3}" type="presOf" srcId="{F512CF7E-3FF6-43D3-AE7B-2DE4C8619DB8}" destId="{BAE542FE-1170-474A-B806-9AE2DBD0024F}" srcOrd="1" destOrd="0" presId="urn:microsoft.com/office/officeart/2005/8/layout/orgChart1"/>
    <dgm:cxn modelId="{C8D4AEA9-74AE-4C5F-B3B0-0B5C236CB0B6}" type="presOf" srcId="{B81EDACB-7FF1-4E6B-93D6-DA95D4DFAD17}" destId="{559A35C5-83A1-41E4-AEDE-CBFBFB8F7754}" srcOrd="1" destOrd="0" presId="urn:microsoft.com/office/officeart/2005/8/layout/orgChart1"/>
    <dgm:cxn modelId="{1C3CC7A9-521C-46DD-8E28-EA3964796392}" type="presOf" srcId="{2CD1B67A-2222-4A98-AA6F-2408DF2743B0}" destId="{E943C3E9-336F-4453-B735-3227D8465D23}" srcOrd="1" destOrd="0" presId="urn:microsoft.com/office/officeart/2005/8/layout/orgChart1"/>
    <dgm:cxn modelId="{E7C77AAB-F2C0-4FEB-9C1E-D49643823062}" type="presOf" srcId="{E1D912FF-760C-4915-A07F-11289CAB4485}" destId="{FBC3E044-53B7-43AC-9F1A-CA5E6A8242A9}" srcOrd="0" destOrd="0" presId="urn:microsoft.com/office/officeart/2005/8/layout/orgChart1"/>
    <dgm:cxn modelId="{F94A1FAD-A727-4FB0-83C4-780854B95182}" srcId="{26DFDE23-A979-467D-880E-DFD4B0AE3625}" destId="{B81EDACB-7FF1-4E6B-93D6-DA95D4DFAD17}" srcOrd="0" destOrd="0" parTransId="{4031EC83-D174-4BA9-94CA-8AF74970BD4B}" sibTransId="{14831F7B-97E5-46B4-BDC2-55563B3FD035}"/>
    <dgm:cxn modelId="{698258AE-8231-4206-B3C4-A0C6EB198E9B}" type="presOf" srcId="{2096DC28-5CB2-4E68-8B9B-F840C944D229}" destId="{F8394F4A-078E-42C6-A56C-2915535CA2AA}" srcOrd="1" destOrd="0" presId="urn:microsoft.com/office/officeart/2005/8/layout/orgChart1"/>
    <dgm:cxn modelId="{8FA291B2-7FCC-4CDA-947F-FAA7A4592126}" type="presOf" srcId="{7A7F5AF7-61BC-4CDE-B690-A20B86AE1454}" destId="{05E187C1-AC24-4440-B766-99C6D73D4C46}" srcOrd="1" destOrd="0" presId="urn:microsoft.com/office/officeart/2005/8/layout/orgChart1"/>
    <dgm:cxn modelId="{9B7C99B6-4FFA-4DE1-995A-1929CCB6ABB4}" type="presOf" srcId="{2096DC28-5CB2-4E68-8B9B-F840C944D229}" destId="{B7534554-E455-4B86-9630-44B11E2AE3F4}" srcOrd="0" destOrd="0" presId="urn:microsoft.com/office/officeart/2005/8/layout/orgChart1"/>
    <dgm:cxn modelId="{EAF8C5B6-D721-4934-A20F-FCFF434E185F}" type="presOf" srcId="{E203CA55-B4CC-4BCC-BADD-A3328045921E}" destId="{08A40082-1563-411F-82A3-13E3530C8F1F}" srcOrd="1" destOrd="0" presId="urn:microsoft.com/office/officeart/2005/8/layout/orgChart1"/>
    <dgm:cxn modelId="{7FAA97B9-7B89-402E-9825-357E3704A82A}" type="presOf" srcId="{E203CA55-B4CC-4BCC-BADD-A3328045921E}" destId="{4837C149-0D83-4B30-9C10-EA4B42C978A6}" srcOrd="0" destOrd="0" presId="urn:microsoft.com/office/officeart/2005/8/layout/orgChart1"/>
    <dgm:cxn modelId="{C88AC8BA-1851-4B15-92D0-689E6A8B32A1}" type="presOf" srcId="{041FB817-5465-485D-A6C9-7180934E740B}" destId="{8104A402-DAB0-4AA7-A153-411016E62575}" srcOrd="0" destOrd="0" presId="urn:microsoft.com/office/officeart/2005/8/layout/orgChart1"/>
    <dgm:cxn modelId="{AA63BDBF-0187-4541-AAA9-C2F4A30AE463}" type="presOf" srcId="{7A83B63C-DA7F-4139-851E-00DACC93B922}" destId="{0BD78BB9-E1D3-47BC-AB8E-39B9E42F0E4C}" srcOrd="0" destOrd="0" presId="urn:microsoft.com/office/officeart/2005/8/layout/orgChart1"/>
    <dgm:cxn modelId="{DACDBAC2-7BBD-4D10-91FB-A0990FE37379}" type="presOf" srcId="{3D16173F-388D-417A-945B-5DCAD9958CBF}" destId="{700870AB-E198-4436-A2CA-4772CEB106B9}" srcOrd="1" destOrd="0" presId="urn:microsoft.com/office/officeart/2005/8/layout/orgChart1"/>
    <dgm:cxn modelId="{125F2CC4-E148-4250-AB82-05BCB5F8564C}" type="presOf" srcId="{B96D829C-F311-49EF-A0A6-E398916F19ED}" destId="{035005A2-28DE-4F80-B880-F907A8B71403}" srcOrd="0" destOrd="0" presId="urn:microsoft.com/office/officeart/2005/8/layout/orgChart1"/>
    <dgm:cxn modelId="{F7ABF0C4-2A63-4B23-8347-811E30A4DF63}" srcId="{E203CA55-B4CC-4BCC-BADD-A3328045921E}" destId="{2096DC28-5CB2-4E68-8B9B-F840C944D229}" srcOrd="1" destOrd="0" parTransId="{F37E92FA-D9E8-44FC-8439-F71EBE9D3FF6}" sibTransId="{F1308389-BF12-4A8E-8C7E-EE7B1C07FD2D}"/>
    <dgm:cxn modelId="{2DFBC4C9-BCAE-4EB6-9DC0-5650EA296D95}" type="presOf" srcId="{D749B352-6AD8-438C-854A-36F46ECF5EB9}" destId="{C4D77BE1-63B6-4B28-93C4-C01F5503D31F}" srcOrd="0" destOrd="0" presId="urn:microsoft.com/office/officeart/2005/8/layout/orgChart1"/>
    <dgm:cxn modelId="{DF7814D3-D588-4E54-8E86-CAA0202912AB}" srcId="{2CD1B67A-2222-4A98-AA6F-2408DF2743B0}" destId="{CB137A05-601D-412B-9BFA-E08DF5697176}" srcOrd="1" destOrd="0" parTransId="{F05ADE0E-F01B-4D20-B46E-64422BDCBC03}" sibTransId="{88B1D751-0FCB-4914-A3AE-1D445B76FE13}"/>
    <dgm:cxn modelId="{66746CD7-B8B5-4961-9CC3-074D54B4D6AA}" type="presOf" srcId="{B96D829C-F311-49EF-A0A6-E398916F19ED}" destId="{16ED94C3-481E-4DFF-9E8E-A6E25AAAE7FC}" srcOrd="1" destOrd="0" presId="urn:microsoft.com/office/officeart/2005/8/layout/orgChart1"/>
    <dgm:cxn modelId="{48BED5D7-86F3-4E14-8B19-28039BE4867B}" type="presOf" srcId="{58C10EB0-27AE-4D5C-B097-490B6FA6AF40}" destId="{B00DF2C4-9951-49A5-9EDD-8B130F684D75}" srcOrd="0" destOrd="0" presId="urn:microsoft.com/office/officeart/2005/8/layout/orgChart1"/>
    <dgm:cxn modelId="{274A10D9-2A43-40C2-9FF5-FB07B41B3BB8}" type="presOf" srcId="{CB4775D2-BA0F-49F7-A25C-32E4E5B7265E}" destId="{4DB096DF-2C42-4617-B474-F030787E1863}" srcOrd="0" destOrd="0" presId="urn:microsoft.com/office/officeart/2005/8/layout/orgChart1"/>
    <dgm:cxn modelId="{BCFE75D9-F4D8-4083-876F-87C06426B1C1}" type="presOf" srcId="{7A7F5AF7-61BC-4CDE-B690-A20B86AE1454}" destId="{D3514CE0-8443-4396-BE10-0DD6FCDF01BD}" srcOrd="0" destOrd="0" presId="urn:microsoft.com/office/officeart/2005/8/layout/orgChart1"/>
    <dgm:cxn modelId="{055C95DB-0879-4F3B-B8C4-C1BA4C616D8D}" type="presOf" srcId="{F68BCEBB-634A-40D5-93B5-8DDCABDF6A2D}" destId="{BF9C7142-F9C3-4FBC-BAE3-CD45C78990DF}" srcOrd="0" destOrd="0" presId="urn:microsoft.com/office/officeart/2005/8/layout/orgChart1"/>
    <dgm:cxn modelId="{C67E31DD-435D-4E60-B495-97ACA967EA04}" srcId="{CDEC7377-C092-4A3B-BA14-ED5DC39EB3C2}" destId="{B96D829C-F311-49EF-A0A6-E398916F19ED}" srcOrd="2" destOrd="0" parTransId="{861934FA-73AD-458C-8E56-CF8A9E7CCE46}" sibTransId="{33790BBD-FC15-48A4-B067-F15C964A1AF2}"/>
    <dgm:cxn modelId="{EFEDBBE1-220F-41CB-9C74-062842E55CA2}" type="presOf" srcId="{C9177E84-1721-4823-BB70-2F8759CB875D}" destId="{212D8CED-6CDF-46E9-8CC0-4F0C68C68452}" srcOrd="0" destOrd="0" presId="urn:microsoft.com/office/officeart/2005/8/layout/orgChart1"/>
    <dgm:cxn modelId="{A55A18E5-F75F-4AB4-922F-730B5FEA3198}" type="presOf" srcId="{F68BCEBB-634A-40D5-93B5-8DDCABDF6A2D}" destId="{A878CC6A-5506-4AB6-B1CD-21C5624B7B75}" srcOrd="1" destOrd="0" presId="urn:microsoft.com/office/officeart/2005/8/layout/orgChart1"/>
    <dgm:cxn modelId="{FFEBA0E6-F3AE-436C-9F39-14743414C048}" srcId="{7A83B63C-DA7F-4139-851E-00DACC93B922}" destId="{CB4775D2-BA0F-49F7-A25C-32E4E5B7265E}" srcOrd="1" destOrd="0" parTransId="{B900B1E2-D4A1-432D-A387-89F7D178DD59}" sibTransId="{838272B3-1039-4456-81DC-D73B75A13B0B}"/>
    <dgm:cxn modelId="{432C3AE7-898E-4F13-86DF-09B2327B87EC}" type="presOf" srcId="{77DFDC5D-2B58-40D7-97BE-4736F34F16B1}" destId="{B4154651-4DFC-4DAF-8E89-7D9A297A23B8}" srcOrd="1" destOrd="0" presId="urn:microsoft.com/office/officeart/2005/8/layout/orgChart1"/>
    <dgm:cxn modelId="{0FB38EED-E1BD-4259-9C2B-7579AD061DC1}" type="presOf" srcId="{B415A43C-6D23-4E40-9D2D-779C7C815018}" destId="{38D38370-42A2-43BD-A448-C846897304B3}" srcOrd="0" destOrd="0" presId="urn:microsoft.com/office/officeart/2005/8/layout/orgChart1"/>
    <dgm:cxn modelId="{7205BDF1-17CC-4A73-B931-B5ED6D5BDCE1}" type="presOf" srcId="{9E006301-033A-4294-A4BE-A02A662121FF}" destId="{BDCC40F6-1F57-4FE1-93B1-B587A8F01750}" srcOrd="1" destOrd="0" presId="urn:microsoft.com/office/officeart/2005/8/layout/orgChart1"/>
    <dgm:cxn modelId="{BE9AC9F2-53DE-41C6-8601-B16B167386A9}" type="presOf" srcId="{A27E4455-004C-41EE-95DE-3F6CCDBF92B3}" destId="{5A1BC89D-0B09-4F9A-8149-B52E88DF97A4}" srcOrd="1" destOrd="0" presId="urn:microsoft.com/office/officeart/2005/8/layout/orgChart1"/>
    <dgm:cxn modelId="{D74517F4-C931-4E2E-935C-9E3C4F91A153}" type="presOf" srcId="{CDEC7377-C092-4A3B-BA14-ED5DC39EB3C2}" destId="{F1FF37EC-78D6-4B7D-ADBA-84DA060AD8CE}" srcOrd="1" destOrd="0" presId="urn:microsoft.com/office/officeart/2005/8/layout/orgChart1"/>
    <dgm:cxn modelId="{ECD7EDF4-FF08-4EBB-9439-D5E022FE4C5F}" type="presOf" srcId="{80FA96E0-BC22-4DF9-9E63-C3B716744634}" destId="{AD4A3CCA-3A71-406D-98AC-A846251E677B}" srcOrd="1" destOrd="0" presId="urn:microsoft.com/office/officeart/2005/8/layout/orgChart1"/>
    <dgm:cxn modelId="{8D97D9F5-67DA-4DCF-8DF4-90616F4EF7B7}" type="presOf" srcId="{26DFDE23-A979-467D-880E-DFD4B0AE3625}" destId="{4D9D438D-A0CA-4630-9EEA-63650E375754}" srcOrd="0" destOrd="0" presId="urn:microsoft.com/office/officeart/2005/8/layout/orgChart1"/>
    <dgm:cxn modelId="{531C73F8-214E-4008-858A-50BE46F3B0DB}" type="presOf" srcId="{F37E92FA-D9E8-44FC-8439-F71EBE9D3FF6}" destId="{8A97B89D-A003-45E4-8F1A-AD4548059271}" srcOrd="0" destOrd="0" presId="urn:microsoft.com/office/officeart/2005/8/layout/orgChart1"/>
    <dgm:cxn modelId="{FCB23CFF-E188-41F4-ACC7-149202336CFD}" type="presOf" srcId="{4031EC83-D174-4BA9-94CA-8AF74970BD4B}" destId="{38A683CC-CDC8-4B05-BF2B-2ADD8E2C585C}" srcOrd="0" destOrd="0" presId="urn:microsoft.com/office/officeart/2005/8/layout/orgChart1"/>
    <dgm:cxn modelId="{441EA68B-A1B3-4EA0-AD9A-46C3ABEE2862}" type="presParOf" srcId="{6B385E39-4F00-4B27-BBAF-9D8B18AE81EE}" destId="{0DE638D4-5B9C-4559-9EE5-9B728D4FDFF0}" srcOrd="0" destOrd="0" presId="urn:microsoft.com/office/officeart/2005/8/layout/orgChart1"/>
    <dgm:cxn modelId="{4AA82FC1-80A6-4D27-A48E-626876570BC3}" type="presParOf" srcId="{0DE638D4-5B9C-4559-9EE5-9B728D4FDFF0}" destId="{4D29A004-224D-49A4-A0F8-D2FA6C2DB904}" srcOrd="0" destOrd="0" presId="urn:microsoft.com/office/officeart/2005/8/layout/orgChart1"/>
    <dgm:cxn modelId="{37CBCEA6-DD1C-4D38-8B3C-E5D49351DF3D}" type="presParOf" srcId="{4D29A004-224D-49A4-A0F8-D2FA6C2DB904}" destId="{C55939E8-4C87-438F-83F9-5BA8981EB979}" srcOrd="0" destOrd="0" presId="urn:microsoft.com/office/officeart/2005/8/layout/orgChart1"/>
    <dgm:cxn modelId="{21857CCC-1571-4962-9CFF-5077682B5C29}" type="presParOf" srcId="{4D29A004-224D-49A4-A0F8-D2FA6C2DB904}" destId="{BAE542FE-1170-474A-B806-9AE2DBD0024F}" srcOrd="1" destOrd="0" presId="urn:microsoft.com/office/officeart/2005/8/layout/orgChart1"/>
    <dgm:cxn modelId="{DB634A3D-5EBE-4C80-BD20-7334A32EC4EC}" type="presParOf" srcId="{0DE638D4-5B9C-4559-9EE5-9B728D4FDFF0}" destId="{C864A1DC-5846-423F-A053-9A1DD83418FC}" srcOrd="1" destOrd="0" presId="urn:microsoft.com/office/officeart/2005/8/layout/orgChart1"/>
    <dgm:cxn modelId="{52CDC98A-13BE-4E16-BDE0-3A476CA3057A}" type="presParOf" srcId="{C864A1DC-5846-423F-A053-9A1DD83418FC}" destId="{B9D53107-7E18-4E9C-8D4B-563D18B4B829}" srcOrd="0" destOrd="0" presId="urn:microsoft.com/office/officeart/2005/8/layout/orgChart1"/>
    <dgm:cxn modelId="{95803A63-14FD-45C1-A78C-9DB8F068CE5E}" type="presParOf" srcId="{C864A1DC-5846-423F-A053-9A1DD83418FC}" destId="{AA20E12C-1075-4AFD-B9E9-90F168D3C5DD}" srcOrd="1" destOrd="0" presId="urn:microsoft.com/office/officeart/2005/8/layout/orgChart1"/>
    <dgm:cxn modelId="{0DD04231-597D-4AE9-BAAD-E987A55C3D6C}" type="presParOf" srcId="{AA20E12C-1075-4AFD-B9E9-90F168D3C5DD}" destId="{51148DF5-7382-4FA4-958E-9F1CD31ABE59}" srcOrd="0" destOrd="0" presId="urn:microsoft.com/office/officeart/2005/8/layout/orgChart1"/>
    <dgm:cxn modelId="{EA3B7EC3-CDB8-4ED9-9DDC-D58EF74A3974}" type="presParOf" srcId="{51148DF5-7382-4FA4-958E-9F1CD31ABE59}" destId="{40FB3B06-688E-4405-8B83-A0FBB7054C49}" srcOrd="0" destOrd="0" presId="urn:microsoft.com/office/officeart/2005/8/layout/orgChart1"/>
    <dgm:cxn modelId="{4F6722D9-723E-4CFF-B267-AD257878221D}" type="presParOf" srcId="{51148DF5-7382-4FA4-958E-9F1CD31ABE59}" destId="{F1FF37EC-78D6-4B7D-ADBA-84DA060AD8CE}" srcOrd="1" destOrd="0" presId="urn:microsoft.com/office/officeart/2005/8/layout/orgChart1"/>
    <dgm:cxn modelId="{E426E46B-6B92-42B7-80C8-0EC9E7985276}" type="presParOf" srcId="{AA20E12C-1075-4AFD-B9E9-90F168D3C5DD}" destId="{2CC1DC1E-AABE-42D3-86B0-804295E32381}" srcOrd="1" destOrd="0" presId="urn:microsoft.com/office/officeart/2005/8/layout/orgChart1"/>
    <dgm:cxn modelId="{4E3AABF0-C8E3-48AA-81A5-E3676E7F5607}" type="presParOf" srcId="{2CC1DC1E-AABE-42D3-86B0-804295E32381}" destId="{53DAC02D-2A4E-40A4-9C05-91261DCEAEC3}" srcOrd="0" destOrd="0" presId="urn:microsoft.com/office/officeart/2005/8/layout/orgChart1"/>
    <dgm:cxn modelId="{617C0314-ED3D-41E9-B816-111A406BDF82}" type="presParOf" srcId="{2CC1DC1E-AABE-42D3-86B0-804295E32381}" destId="{B65B69E0-1EE7-408D-8529-19CDC51AD64D}" srcOrd="1" destOrd="0" presId="urn:microsoft.com/office/officeart/2005/8/layout/orgChart1"/>
    <dgm:cxn modelId="{B49F9A16-B475-427E-9B23-8A9DFAA2690B}" type="presParOf" srcId="{B65B69E0-1EE7-408D-8529-19CDC51AD64D}" destId="{FFCF8C83-B0A8-48AD-9073-5984F151669C}" srcOrd="0" destOrd="0" presId="urn:microsoft.com/office/officeart/2005/8/layout/orgChart1"/>
    <dgm:cxn modelId="{6CB4F94E-7DA4-4617-B9AF-AA9B94DD325A}" type="presParOf" srcId="{FFCF8C83-B0A8-48AD-9073-5984F151669C}" destId="{4D9D438D-A0CA-4630-9EEA-63650E375754}" srcOrd="0" destOrd="0" presId="urn:microsoft.com/office/officeart/2005/8/layout/orgChart1"/>
    <dgm:cxn modelId="{9A235CAF-5773-48CC-AD93-92C93C100E97}" type="presParOf" srcId="{FFCF8C83-B0A8-48AD-9073-5984F151669C}" destId="{A93BD3B4-2E12-42B3-B6DD-51927AEFAB9E}" srcOrd="1" destOrd="0" presId="urn:microsoft.com/office/officeart/2005/8/layout/orgChart1"/>
    <dgm:cxn modelId="{C5BBDA8A-4EB6-4389-9CBE-39D0B75D966E}" type="presParOf" srcId="{B65B69E0-1EE7-408D-8529-19CDC51AD64D}" destId="{38FDA1CD-8D67-4008-ACF1-545468F091F3}" srcOrd="1" destOrd="0" presId="urn:microsoft.com/office/officeart/2005/8/layout/orgChart1"/>
    <dgm:cxn modelId="{B0A75FC9-D052-4F4B-9469-9F3A460155A5}" type="presParOf" srcId="{38FDA1CD-8D67-4008-ACF1-545468F091F3}" destId="{38A683CC-CDC8-4B05-BF2B-2ADD8E2C585C}" srcOrd="0" destOrd="0" presId="urn:microsoft.com/office/officeart/2005/8/layout/orgChart1"/>
    <dgm:cxn modelId="{FA10B7E6-712D-4DE8-BB7D-3B1636DA2D93}" type="presParOf" srcId="{38FDA1CD-8D67-4008-ACF1-545468F091F3}" destId="{3EE8ECF8-5B1C-4037-B1F8-843D8B425D67}" srcOrd="1" destOrd="0" presId="urn:microsoft.com/office/officeart/2005/8/layout/orgChart1"/>
    <dgm:cxn modelId="{5A232D46-E1B9-4CB8-8818-3AA72A80151E}" type="presParOf" srcId="{3EE8ECF8-5B1C-4037-B1F8-843D8B425D67}" destId="{8D0B9F26-C0E4-4EA1-9746-514FE6D38303}" srcOrd="0" destOrd="0" presId="urn:microsoft.com/office/officeart/2005/8/layout/orgChart1"/>
    <dgm:cxn modelId="{8949B72C-68BC-430D-B14E-5EECBE43E816}" type="presParOf" srcId="{8D0B9F26-C0E4-4EA1-9746-514FE6D38303}" destId="{6C97F07F-1429-4AF4-93C4-84E77947814E}" srcOrd="0" destOrd="0" presId="urn:microsoft.com/office/officeart/2005/8/layout/orgChart1"/>
    <dgm:cxn modelId="{0A75ABB1-1399-4E43-ACE7-179505631290}" type="presParOf" srcId="{8D0B9F26-C0E4-4EA1-9746-514FE6D38303}" destId="{559A35C5-83A1-41E4-AEDE-CBFBFB8F7754}" srcOrd="1" destOrd="0" presId="urn:microsoft.com/office/officeart/2005/8/layout/orgChart1"/>
    <dgm:cxn modelId="{A19B0968-035B-45F0-9152-BCA9BE7303DF}" type="presParOf" srcId="{3EE8ECF8-5B1C-4037-B1F8-843D8B425D67}" destId="{E123C881-1AFB-46B8-A6C4-A26CCA19EBFA}" srcOrd="1" destOrd="0" presId="urn:microsoft.com/office/officeart/2005/8/layout/orgChart1"/>
    <dgm:cxn modelId="{D2E68DD1-DB0E-4E55-9E4A-E3BB35301BEC}" type="presParOf" srcId="{3EE8ECF8-5B1C-4037-B1F8-843D8B425D67}" destId="{BE11DAE9-89BD-4A5C-9A5F-357B430A99D4}" srcOrd="2" destOrd="0" presId="urn:microsoft.com/office/officeart/2005/8/layout/orgChart1"/>
    <dgm:cxn modelId="{208C0187-B81F-406E-92CD-9E21E07333EF}" type="presParOf" srcId="{38FDA1CD-8D67-4008-ACF1-545468F091F3}" destId="{8104A402-DAB0-4AA7-A153-411016E62575}" srcOrd="2" destOrd="0" presId="urn:microsoft.com/office/officeart/2005/8/layout/orgChart1"/>
    <dgm:cxn modelId="{436F5984-9124-4A81-AB0C-EFA8E0932290}" type="presParOf" srcId="{38FDA1CD-8D67-4008-ACF1-545468F091F3}" destId="{491410DC-3619-4CFE-8AAB-B39E724AF345}" srcOrd="3" destOrd="0" presId="urn:microsoft.com/office/officeart/2005/8/layout/orgChart1"/>
    <dgm:cxn modelId="{92CFEA70-9AC2-40E3-8F77-160A93115F06}" type="presParOf" srcId="{491410DC-3619-4CFE-8AAB-B39E724AF345}" destId="{C1EC3F35-7B50-4A64-8A89-EA9BCEA5C40F}" srcOrd="0" destOrd="0" presId="urn:microsoft.com/office/officeart/2005/8/layout/orgChart1"/>
    <dgm:cxn modelId="{6B160BBE-4E92-4046-B527-FD7CAD2B4C95}" type="presParOf" srcId="{C1EC3F35-7B50-4A64-8A89-EA9BCEA5C40F}" destId="{BF9C7142-F9C3-4FBC-BAE3-CD45C78990DF}" srcOrd="0" destOrd="0" presId="urn:microsoft.com/office/officeart/2005/8/layout/orgChart1"/>
    <dgm:cxn modelId="{20C159CF-BDA5-4A6F-8873-D0087E5BE14E}" type="presParOf" srcId="{C1EC3F35-7B50-4A64-8A89-EA9BCEA5C40F}" destId="{A878CC6A-5506-4AB6-B1CD-21C5624B7B75}" srcOrd="1" destOrd="0" presId="urn:microsoft.com/office/officeart/2005/8/layout/orgChart1"/>
    <dgm:cxn modelId="{81D91F1B-9E26-4134-BAF8-99ADBD2EC001}" type="presParOf" srcId="{491410DC-3619-4CFE-8AAB-B39E724AF345}" destId="{7850291E-69CC-4C52-9B80-85820EB6BC03}" srcOrd="1" destOrd="0" presId="urn:microsoft.com/office/officeart/2005/8/layout/orgChart1"/>
    <dgm:cxn modelId="{0DAB482B-53EE-4E5E-A30E-7DCC45C6110F}" type="presParOf" srcId="{491410DC-3619-4CFE-8AAB-B39E724AF345}" destId="{3132EA36-A300-4CEE-A63D-2062B74BD331}" srcOrd="2" destOrd="0" presId="urn:microsoft.com/office/officeart/2005/8/layout/orgChart1"/>
    <dgm:cxn modelId="{2D82F7D7-8A79-4D3F-99E6-A3E48AE8A4DB}" type="presParOf" srcId="{38FDA1CD-8D67-4008-ACF1-545468F091F3}" destId="{3697B167-5D5B-470D-A6DC-6873DBEFA380}" srcOrd="4" destOrd="0" presId="urn:microsoft.com/office/officeart/2005/8/layout/orgChart1"/>
    <dgm:cxn modelId="{B582A89D-BC9A-454A-AB85-F1CE2FF32706}" type="presParOf" srcId="{38FDA1CD-8D67-4008-ACF1-545468F091F3}" destId="{909B1C20-894A-4A52-ADA8-51B3FF09F175}" srcOrd="5" destOrd="0" presId="urn:microsoft.com/office/officeart/2005/8/layout/orgChart1"/>
    <dgm:cxn modelId="{24CD1CE2-1C26-4990-AA58-241FB2BF39CA}" type="presParOf" srcId="{909B1C20-894A-4A52-ADA8-51B3FF09F175}" destId="{01756CA8-F375-4F74-AAD8-3729A7E2D851}" srcOrd="0" destOrd="0" presId="urn:microsoft.com/office/officeart/2005/8/layout/orgChart1"/>
    <dgm:cxn modelId="{995FF677-D5F3-4438-BBA3-193199116032}" type="presParOf" srcId="{01756CA8-F375-4F74-AAD8-3729A7E2D851}" destId="{C06AAB46-8ED5-48A0-9D15-5CBF6B021A96}" srcOrd="0" destOrd="0" presId="urn:microsoft.com/office/officeart/2005/8/layout/orgChart1"/>
    <dgm:cxn modelId="{27AC238A-11CB-486B-8F8A-E22748942F07}" type="presParOf" srcId="{01756CA8-F375-4F74-AAD8-3729A7E2D851}" destId="{60238CC6-A110-431C-9973-912EF003DC27}" srcOrd="1" destOrd="0" presId="urn:microsoft.com/office/officeart/2005/8/layout/orgChart1"/>
    <dgm:cxn modelId="{97F840B3-218B-4573-A815-41EE23540245}" type="presParOf" srcId="{909B1C20-894A-4A52-ADA8-51B3FF09F175}" destId="{C2E53656-AD24-41E9-A4F5-D7EC8963B88D}" srcOrd="1" destOrd="0" presId="urn:microsoft.com/office/officeart/2005/8/layout/orgChart1"/>
    <dgm:cxn modelId="{C4689EBB-711E-4899-9A52-5E4BAC707657}" type="presParOf" srcId="{909B1C20-894A-4A52-ADA8-51B3FF09F175}" destId="{499B56D9-6D21-4367-8533-0C30366BC04E}" srcOrd="2" destOrd="0" presId="urn:microsoft.com/office/officeart/2005/8/layout/orgChart1"/>
    <dgm:cxn modelId="{42132E04-FC2C-42E3-901A-E5CDCEE6DFCD}" type="presParOf" srcId="{38FDA1CD-8D67-4008-ACF1-545468F091F3}" destId="{B00DF2C4-9951-49A5-9EDD-8B130F684D75}" srcOrd="6" destOrd="0" presId="urn:microsoft.com/office/officeart/2005/8/layout/orgChart1"/>
    <dgm:cxn modelId="{297EADD3-A6E1-4D32-A63F-41535298F12B}" type="presParOf" srcId="{38FDA1CD-8D67-4008-ACF1-545468F091F3}" destId="{810A6006-0EA4-423F-B7B8-B5C0E61B7572}" srcOrd="7" destOrd="0" presId="urn:microsoft.com/office/officeart/2005/8/layout/orgChart1"/>
    <dgm:cxn modelId="{1C2A4B8E-E489-441C-9CC1-F376920B561E}" type="presParOf" srcId="{810A6006-0EA4-423F-B7B8-B5C0E61B7572}" destId="{0E23C953-9E79-4271-8A11-461533D57580}" srcOrd="0" destOrd="0" presId="urn:microsoft.com/office/officeart/2005/8/layout/orgChart1"/>
    <dgm:cxn modelId="{55BD88A4-58C0-4103-95DD-3F05B5567372}" type="presParOf" srcId="{0E23C953-9E79-4271-8A11-461533D57580}" destId="{EF95078F-8472-47EE-96F4-9C4A978CCECD}" srcOrd="0" destOrd="0" presId="urn:microsoft.com/office/officeart/2005/8/layout/orgChart1"/>
    <dgm:cxn modelId="{22E4DDEB-B3EB-4F18-84B3-8CB1C3B27770}" type="presParOf" srcId="{0E23C953-9E79-4271-8A11-461533D57580}" destId="{B4154651-4DFC-4DAF-8E89-7D9A297A23B8}" srcOrd="1" destOrd="0" presId="urn:microsoft.com/office/officeart/2005/8/layout/orgChart1"/>
    <dgm:cxn modelId="{428BE342-36BF-46CD-B438-97B1BD6C7DEB}" type="presParOf" srcId="{810A6006-0EA4-423F-B7B8-B5C0E61B7572}" destId="{4E7778FC-63DA-47F4-B28D-213EDF0C6B96}" srcOrd="1" destOrd="0" presId="urn:microsoft.com/office/officeart/2005/8/layout/orgChart1"/>
    <dgm:cxn modelId="{C4449E72-70C2-416F-89A7-B4E0B7613C32}" type="presParOf" srcId="{810A6006-0EA4-423F-B7B8-B5C0E61B7572}" destId="{62162A52-4F95-4C35-98BE-1CF528DA0F24}" srcOrd="2" destOrd="0" presId="urn:microsoft.com/office/officeart/2005/8/layout/orgChart1"/>
    <dgm:cxn modelId="{B8C5429A-5252-4465-AD08-8FD3C1A29D82}" type="presParOf" srcId="{B65B69E0-1EE7-408D-8529-19CDC51AD64D}" destId="{1F9F190D-B17C-4529-B2AC-1166A9C24A6B}" srcOrd="2" destOrd="0" presId="urn:microsoft.com/office/officeart/2005/8/layout/orgChart1"/>
    <dgm:cxn modelId="{3DA57537-4793-4573-9546-146B7A722F03}" type="presParOf" srcId="{2CC1DC1E-AABE-42D3-86B0-804295E32381}" destId="{B0619F34-D063-4601-BAD7-84942E814DD6}" srcOrd="2" destOrd="0" presId="urn:microsoft.com/office/officeart/2005/8/layout/orgChart1"/>
    <dgm:cxn modelId="{92C38215-F6D1-4409-AAA5-39455C988337}" type="presParOf" srcId="{2CC1DC1E-AABE-42D3-86B0-804295E32381}" destId="{234C5F62-4CC0-4079-A796-10921ABF8475}" srcOrd="3" destOrd="0" presId="urn:microsoft.com/office/officeart/2005/8/layout/orgChart1"/>
    <dgm:cxn modelId="{E97F2E39-33BD-4D22-AF8C-AB6D9B2E8996}" type="presParOf" srcId="{234C5F62-4CC0-4079-A796-10921ABF8475}" destId="{EF6653FE-5693-4F5D-BE91-95BDEB568B27}" srcOrd="0" destOrd="0" presId="urn:microsoft.com/office/officeart/2005/8/layout/orgChart1"/>
    <dgm:cxn modelId="{27B6C286-691E-46C9-9771-5421E994DFEB}" type="presParOf" srcId="{EF6653FE-5693-4F5D-BE91-95BDEB568B27}" destId="{C025F45F-6B39-424F-9C49-CBDD17F0EDFC}" srcOrd="0" destOrd="0" presId="urn:microsoft.com/office/officeart/2005/8/layout/orgChart1"/>
    <dgm:cxn modelId="{5191D7AB-5BF0-40D4-AC9D-954A943663A9}" type="presParOf" srcId="{EF6653FE-5693-4F5D-BE91-95BDEB568B27}" destId="{D339DB09-0967-446A-9FD9-73C1EB464939}" srcOrd="1" destOrd="0" presId="urn:microsoft.com/office/officeart/2005/8/layout/orgChart1"/>
    <dgm:cxn modelId="{7EF19EC4-1A76-4196-AE36-7B186D226EF4}" type="presParOf" srcId="{234C5F62-4CC0-4079-A796-10921ABF8475}" destId="{3BA38568-E613-4CBF-8DE0-3010B31AE8EB}" srcOrd="1" destOrd="0" presId="urn:microsoft.com/office/officeart/2005/8/layout/orgChart1"/>
    <dgm:cxn modelId="{E19D64A9-1D66-4CBD-A5C8-482A0A9F8744}" type="presParOf" srcId="{3BA38568-E613-4CBF-8DE0-3010B31AE8EB}" destId="{AC35280A-378B-4BAE-8488-550FE6E1CA57}" srcOrd="0" destOrd="0" presId="urn:microsoft.com/office/officeart/2005/8/layout/orgChart1"/>
    <dgm:cxn modelId="{AD4CEED9-269A-4DB1-8A60-399BB7A795A7}" type="presParOf" srcId="{3BA38568-E613-4CBF-8DE0-3010B31AE8EB}" destId="{90563666-30FB-4AF4-BFA4-ED11C2E08B1D}" srcOrd="1" destOrd="0" presId="urn:microsoft.com/office/officeart/2005/8/layout/orgChart1"/>
    <dgm:cxn modelId="{D7145D12-2ABB-4618-92F9-3D929AE645FA}" type="presParOf" srcId="{90563666-30FB-4AF4-BFA4-ED11C2E08B1D}" destId="{FA254313-9120-467D-98A0-01E32FB7C275}" srcOrd="0" destOrd="0" presId="urn:microsoft.com/office/officeart/2005/8/layout/orgChart1"/>
    <dgm:cxn modelId="{23D725DC-497D-4EBC-AF22-7754497E356D}" type="presParOf" srcId="{FA254313-9120-467D-98A0-01E32FB7C275}" destId="{58DD980D-EE5C-4E7B-9459-D6663B735FC7}" srcOrd="0" destOrd="0" presId="urn:microsoft.com/office/officeart/2005/8/layout/orgChart1"/>
    <dgm:cxn modelId="{DCB257A9-AD36-4B2D-9AFD-E6D7F6F1E1BA}" type="presParOf" srcId="{FA254313-9120-467D-98A0-01E32FB7C275}" destId="{AD4A3CCA-3A71-406D-98AC-A846251E677B}" srcOrd="1" destOrd="0" presId="urn:microsoft.com/office/officeart/2005/8/layout/orgChart1"/>
    <dgm:cxn modelId="{150E7FB8-7E3E-4EEB-AA36-4A40DAFA7D5D}" type="presParOf" srcId="{90563666-30FB-4AF4-BFA4-ED11C2E08B1D}" destId="{F787865A-0F17-4C77-86C3-9092D8FA8FDD}" srcOrd="1" destOrd="0" presId="urn:microsoft.com/office/officeart/2005/8/layout/orgChart1"/>
    <dgm:cxn modelId="{13646B8A-A12B-486E-BB67-262E03D46A0E}" type="presParOf" srcId="{90563666-30FB-4AF4-BFA4-ED11C2E08B1D}" destId="{C5AC9A7A-33A0-460D-85DF-6983BFCEE422}" srcOrd="2" destOrd="0" presId="urn:microsoft.com/office/officeart/2005/8/layout/orgChart1"/>
    <dgm:cxn modelId="{715013BD-D1CC-4E72-9AEC-F41672084AAA}" type="presParOf" srcId="{3BA38568-E613-4CBF-8DE0-3010B31AE8EB}" destId="{0EAD9A18-9C03-4423-9925-5CF00127BF55}" srcOrd="2" destOrd="0" presId="urn:microsoft.com/office/officeart/2005/8/layout/orgChart1"/>
    <dgm:cxn modelId="{878733F5-6B0B-4F3E-A25F-4DD06B1BC71D}" type="presParOf" srcId="{3BA38568-E613-4CBF-8DE0-3010B31AE8EB}" destId="{3006BA18-B5E1-4299-9E66-5D70FBB488F6}" srcOrd="3" destOrd="0" presId="urn:microsoft.com/office/officeart/2005/8/layout/orgChart1"/>
    <dgm:cxn modelId="{FFBB7AB5-E0E0-4282-8613-A36FA6B5BE16}" type="presParOf" srcId="{3006BA18-B5E1-4299-9E66-5D70FBB488F6}" destId="{DAD0AA42-F430-42A4-B71A-485BBC5D6041}" srcOrd="0" destOrd="0" presId="urn:microsoft.com/office/officeart/2005/8/layout/orgChart1"/>
    <dgm:cxn modelId="{C3CFE3CD-D68D-473D-9707-1C05B50E962F}" type="presParOf" srcId="{DAD0AA42-F430-42A4-B71A-485BBC5D6041}" destId="{D3514CE0-8443-4396-BE10-0DD6FCDF01BD}" srcOrd="0" destOrd="0" presId="urn:microsoft.com/office/officeart/2005/8/layout/orgChart1"/>
    <dgm:cxn modelId="{94BA587D-D4EE-40B3-8F01-37C44EE0F97A}" type="presParOf" srcId="{DAD0AA42-F430-42A4-B71A-485BBC5D6041}" destId="{05E187C1-AC24-4440-B766-99C6D73D4C46}" srcOrd="1" destOrd="0" presId="urn:microsoft.com/office/officeart/2005/8/layout/orgChart1"/>
    <dgm:cxn modelId="{66AF2534-7411-4590-AA83-0D24BC830FE0}" type="presParOf" srcId="{3006BA18-B5E1-4299-9E66-5D70FBB488F6}" destId="{E3B1DB5F-E974-4EE4-8EE8-0255D3BE672A}" srcOrd="1" destOrd="0" presId="urn:microsoft.com/office/officeart/2005/8/layout/orgChart1"/>
    <dgm:cxn modelId="{27DEC7F6-7DF4-4C17-9869-0AD978461714}" type="presParOf" srcId="{3006BA18-B5E1-4299-9E66-5D70FBB488F6}" destId="{8DA4B13C-D846-4F72-90BE-3ABB01D429CB}" srcOrd="2" destOrd="0" presId="urn:microsoft.com/office/officeart/2005/8/layout/orgChart1"/>
    <dgm:cxn modelId="{38A75767-20F2-4144-B123-1A27D10250ED}" type="presParOf" srcId="{234C5F62-4CC0-4079-A796-10921ABF8475}" destId="{5FAFFC10-A772-417E-81E5-618FFF66E270}" srcOrd="2" destOrd="0" presId="urn:microsoft.com/office/officeart/2005/8/layout/orgChart1"/>
    <dgm:cxn modelId="{BC35D992-4F80-4245-B758-890C19A2860C}" type="presParOf" srcId="{2CC1DC1E-AABE-42D3-86B0-804295E32381}" destId="{F8AD337A-67FF-4E84-880D-FEE9D197FFEC}" srcOrd="4" destOrd="0" presId="urn:microsoft.com/office/officeart/2005/8/layout/orgChart1"/>
    <dgm:cxn modelId="{37A6868B-E2C2-4697-8CCA-29E7F0FD16DB}" type="presParOf" srcId="{2CC1DC1E-AABE-42D3-86B0-804295E32381}" destId="{D05B8E9D-801B-4FD2-96C6-3256620F09FC}" srcOrd="5" destOrd="0" presId="urn:microsoft.com/office/officeart/2005/8/layout/orgChart1"/>
    <dgm:cxn modelId="{D917CA92-6329-4DBC-8D74-53238BFDBB60}" type="presParOf" srcId="{D05B8E9D-801B-4FD2-96C6-3256620F09FC}" destId="{16CAE759-C245-4AD6-BBDE-6234222696C6}" srcOrd="0" destOrd="0" presId="urn:microsoft.com/office/officeart/2005/8/layout/orgChart1"/>
    <dgm:cxn modelId="{0D157EE9-2161-4EFB-9F2B-A45B44A2A8F7}" type="presParOf" srcId="{16CAE759-C245-4AD6-BBDE-6234222696C6}" destId="{035005A2-28DE-4F80-B880-F907A8B71403}" srcOrd="0" destOrd="0" presId="urn:microsoft.com/office/officeart/2005/8/layout/orgChart1"/>
    <dgm:cxn modelId="{D26430FA-E379-49E9-AF14-9B543A4B6525}" type="presParOf" srcId="{16CAE759-C245-4AD6-BBDE-6234222696C6}" destId="{16ED94C3-481E-4DFF-9E8E-A6E25AAAE7FC}" srcOrd="1" destOrd="0" presId="urn:microsoft.com/office/officeart/2005/8/layout/orgChart1"/>
    <dgm:cxn modelId="{4ECFAD2C-ECFF-404E-88FE-ECC4789ADE27}" type="presParOf" srcId="{D05B8E9D-801B-4FD2-96C6-3256620F09FC}" destId="{E5E8FD03-BFB5-4AD5-A2CD-9FB7A0151568}" srcOrd="1" destOrd="0" presId="urn:microsoft.com/office/officeart/2005/8/layout/orgChart1"/>
    <dgm:cxn modelId="{F9DA800A-5B2D-4BB5-9AF1-A14B7DDBE28D}" type="presParOf" srcId="{D05B8E9D-801B-4FD2-96C6-3256620F09FC}" destId="{56F14631-EF4F-437E-8337-B91CD27B6C4B}" srcOrd="2" destOrd="0" presId="urn:microsoft.com/office/officeart/2005/8/layout/orgChart1"/>
    <dgm:cxn modelId="{2EA19175-FE5C-4570-86C5-4070A576ECC3}" type="presParOf" srcId="{AA20E12C-1075-4AFD-B9E9-90F168D3C5DD}" destId="{A5914150-D4C5-4F73-BBD0-76BD9590289C}" srcOrd="2" destOrd="0" presId="urn:microsoft.com/office/officeart/2005/8/layout/orgChart1"/>
    <dgm:cxn modelId="{C59C5811-934B-4639-9148-4DBE27DE09F0}" type="presParOf" srcId="{C864A1DC-5846-423F-A053-9A1DD83418FC}" destId="{C4D77BE1-63B6-4B28-93C4-C01F5503D31F}" srcOrd="2" destOrd="0" presId="urn:microsoft.com/office/officeart/2005/8/layout/orgChart1"/>
    <dgm:cxn modelId="{90DD77F3-4679-4607-9F00-E7359BA52A3B}" type="presParOf" srcId="{C864A1DC-5846-423F-A053-9A1DD83418FC}" destId="{F74F13C3-9D73-4B1C-934F-DC3B63FA78E2}" srcOrd="3" destOrd="0" presId="urn:microsoft.com/office/officeart/2005/8/layout/orgChart1"/>
    <dgm:cxn modelId="{7BC570F9-E88B-40C6-939C-D257D852235E}" type="presParOf" srcId="{F74F13C3-9D73-4B1C-934F-DC3B63FA78E2}" destId="{850D508B-F31D-4220-87BE-E91E49DCD3AF}" srcOrd="0" destOrd="0" presId="urn:microsoft.com/office/officeart/2005/8/layout/orgChart1"/>
    <dgm:cxn modelId="{369B8CBD-166D-4A2B-AC68-6F33E7E92C9F}" type="presParOf" srcId="{850D508B-F31D-4220-87BE-E91E49DCD3AF}" destId="{BD7860D6-7EA8-4F58-BA08-21BD45E0FAF7}" srcOrd="0" destOrd="0" presId="urn:microsoft.com/office/officeart/2005/8/layout/orgChart1"/>
    <dgm:cxn modelId="{770D3F72-9569-4B7A-9CA5-4F0BC6874C8A}" type="presParOf" srcId="{850D508B-F31D-4220-87BE-E91E49DCD3AF}" destId="{700870AB-E198-4436-A2CA-4772CEB106B9}" srcOrd="1" destOrd="0" presId="urn:microsoft.com/office/officeart/2005/8/layout/orgChart1"/>
    <dgm:cxn modelId="{830DE83A-AE61-4D77-8447-732618512C4C}" type="presParOf" srcId="{F74F13C3-9D73-4B1C-934F-DC3B63FA78E2}" destId="{4D09ECF5-DCD6-46BD-81E7-0B51124BEDF5}" srcOrd="1" destOrd="0" presId="urn:microsoft.com/office/officeart/2005/8/layout/orgChart1"/>
    <dgm:cxn modelId="{01B48FE8-4282-431C-964E-82F3B2DEDCA8}" type="presParOf" srcId="{4D09ECF5-DCD6-46BD-81E7-0B51124BEDF5}" destId="{212D8CED-6CDF-46E9-8CC0-4F0C68C68452}" srcOrd="0" destOrd="0" presId="urn:microsoft.com/office/officeart/2005/8/layout/orgChart1"/>
    <dgm:cxn modelId="{A06B2403-BF06-4C8B-9B62-E82195A863B5}" type="presParOf" srcId="{4D09ECF5-DCD6-46BD-81E7-0B51124BEDF5}" destId="{EC61971D-10EB-4EFB-B133-1DDF284B67B3}" srcOrd="1" destOrd="0" presId="urn:microsoft.com/office/officeart/2005/8/layout/orgChart1"/>
    <dgm:cxn modelId="{CF82B563-087C-43F1-8D9F-98FDC4409F54}" type="presParOf" srcId="{EC61971D-10EB-4EFB-B133-1DDF284B67B3}" destId="{F3CC83B1-2D1A-457B-926C-2434989AEDD5}" srcOrd="0" destOrd="0" presId="urn:microsoft.com/office/officeart/2005/8/layout/orgChart1"/>
    <dgm:cxn modelId="{2C182C7F-BC07-4B74-A794-18655DB0B2AA}" type="presParOf" srcId="{F3CC83B1-2D1A-457B-926C-2434989AEDD5}" destId="{0BD78BB9-E1D3-47BC-AB8E-39B9E42F0E4C}" srcOrd="0" destOrd="0" presId="urn:microsoft.com/office/officeart/2005/8/layout/orgChart1"/>
    <dgm:cxn modelId="{1A42294D-C730-4C22-9720-4943100F5AA5}" type="presParOf" srcId="{F3CC83B1-2D1A-457B-926C-2434989AEDD5}" destId="{1D8D7A35-4004-498B-95F5-682FE15A58F2}" srcOrd="1" destOrd="0" presId="urn:microsoft.com/office/officeart/2005/8/layout/orgChart1"/>
    <dgm:cxn modelId="{3CD98AB9-1A69-45EB-982C-965EE24847D7}" type="presParOf" srcId="{EC61971D-10EB-4EFB-B133-1DDF284B67B3}" destId="{89EA365E-0470-4C6D-A2AC-4BDD0ED72D91}" srcOrd="1" destOrd="0" presId="urn:microsoft.com/office/officeart/2005/8/layout/orgChart1"/>
    <dgm:cxn modelId="{F57CEF4C-7ADA-4D86-95C7-9F95681A1E63}" type="presParOf" srcId="{89EA365E-0470-4C6D-A2AC-4BDD0ED72D91}" destId="{35CE41AA-D51A-4A6A-9DCC-3DF12328BA08}" srcOrd="0" destOrd="0" presId="urn:microsoft.com/office/officeart/2005/8/layout/orgChart1"/>
    <dgm:cxn modelId="{951764EE-FF5A-4571-9747-0247E8C45B4D}" type="presParOf" srcId="{89EA365E-0470-4C6D-A2AC-4BDD0ED72D91}" destId="{F8E26F44-312E-43B2-A886-221FD8BF7984}" srcOrd="1" destOrd="0" presId="urn:microsoft.com/office/officeart/2005/8/layout/orgChart1"/>
    <dgm:cxn modelId="{BF4F1AA8-192D-4232-858A-8A8AD9E3AA24}" type="presParOf" srcId="{F8E26F44-312E-43B2-A886-221FD8BF7984}" destId="{85425BEB-BFEC-4CE2-B821-DA2CA7117C6A}" srcOrd="0" destOrd="0" presId="urn:microsoft.com/office/officeart/2005/8/layout/orgChart1"/>
    <dgm:cxn modelId="{2453347D-0071-4607-BFC6-B0B4FFA27798}" type="presParOf" srcId="{85425BEB-BFEC-4CE2-B821-DA2CA7117C6A}" destId="{4837C149-0D83-4B30-9C10-EA4B42C978A6}" srcOrd="0" destOrd="0" presId="urn:microsoft.com/office/officeart/2005/8/layout/orgChart1"/>
    <dgm:cxn modelId="{E69AA22F-C214-40D7-B7ED-0D8DC85E2AFC}" type="presParOf" srcId="{85425BEB-BFEC-4CE2-B821-DA2CA7117C6A}" destId="{08A40082-1563-411F-82A3-13E3530C8F1F}" srcOrd="1" destOrd="0" presId="urn:microsoft.com/office/officeart/2005/8/layout/orgChart1"/>
    <dgm:cxn modelId="{D837BF1A-5520-49BE-9E60-C292DE26999F}" type="presParOf" srcId="{F8E26F44-312E-43B2-A886-221FD8BF7984}" destId="{2B1D3EF1-3377-4CCC-9F85-DC36DD66B61C}" srcOrd="1" destOrd="0" presId="urn:microsoft.com/office/officeart/2005/8/layout/orgChart1"/>
    <dgm:cxn modelId="{9009428F-8B52-4ABA-9426-0D7B40108DAD}" type="presParOf" srcId="{2B1D3EF1-3377-4CCC-9F85-DC36DD66B61C}" destId="{B36627AC-9096-4820-AC81-C4862A95E06F}" srcOrd="0" destOrd="0" presId="urn:microsoft.com/office/officeart/2005/8/layout/orgChart1"/>
    <dgm:cxn modelId="{E2A6628C-3B93-49B1-95E2-2730DC40ECB6}" type="presParOf" srcId="{2B1D3EF1-3377-4CCC-9F85-DC36DD66B61C}" destId="{CA0D0966-3726-4807-8640-C515E6E98729}" srcOrd="1" destOrd="0" presId="urn:microsoft.com/office/officeart/2005/8/layout/orgChart1"/>
    <dgm:cxn modelId="{C8AD56F8-3063-43AE-8311-F43461E50C9C}" type="presParOf" srcId="{CA0D0966-3726-4807-8640-C515E6E98729}" destId="{183EE5FA-6B97-4891-BD2B-DD19F0BD8207}" srcOrd="0" destOrd="0" presId="urn:microsoft.com/office/officeart/2005/8/layout/orgChart1"/>
    <dgm:cxn modelId="{BF3C2356-73CF-493A-975E-A9D7F46E6B30}" type="presParOf" srcId="{183EE5FA-6B97-4891-BD2B-DD19F0BD8207}" destId="{38D38370-42A2-43BD-A448-C846897304B3}" srcOrd="0" destOrd="0" presId="urn:microsoft.com/office/officeart/2005/8/layout/orgChart1"/>
    <dgm:cxn modelId="{DC9CB73A-A5DA-4FE0-9639-61B0710AE8D5}" type="presParOf" srcId="{183EE5FA-6B97-4891-BD2B-DD19F0BD8207}" destId="{E005C673-22A4-40E2-BAB0-233EFECBA04D}" srcOrd="1" destOrd="0" presId="urn:microsoft.com/office/officeart/2005/8/layout/orgChart1"/>
    <dgm:cxn modelId="{91C3A2D8-F22E-44E7-96F3-20AD1CF6561E}" type="presParOf" srcId="{CA0D0966-3726-4807-8640-C515E6E98729}" destId="{AD9C60BA-02F7-41F3-8ADC-F9165852AA0D}" srcOrd="1" destOrd="0" presId="urn:microsoft.com/office/officeart/2005/8/layout/orgChart1"/>
    <dgm:cxn modelId="{BD392525-343C-4F19-9C58-537008EFC095}" type="presParOf" srcId="{CA0D0966-3726-4807-8640-C515E6E98729}" destId="{ED85C36B-7F74-4566-A13E-23328EB6DAF6}" srcOrd="2" destOrd="0" presId="urn:microsoft.com/office/officeart/2005/8/layout/orgChart1"/>
    <dgm:cxn modelId="{54D17E39-7BE0-437F-83A9-5F868CD54C73}" type="presParOf" srcId="{2B1D3EF1-3377-4CCC-9F85-DC36DD66B61C}" destId="{8A97B89D-A003-45E4-8F1A-AD4548059271}" srcOrd="2" destOrd="0" presId="urn:microsoft.com/office/officeart/2005/8/layout/orgChart1"/>
    <dgm:cxn modelId="{C4CF6283-F265-4C3F-9B79-794A5DC6F3B9}" type="presParOf" srcId="{2B1D3EF1-3377-4CCC-9F85-DC36DD66B61C}" destId="{57C7D76E-2FDF-4CA8-A225-C627085BBBE6}" srcOrd="3" destOrd="0" presId="urn:microsoft.com/office/officeart/2005/8/layout/orgChart1"/>
    <dgm:cxn modelId="{FD71C0DC-EC83-4C37-91AD-35564F1A03FA}" type="presParOf" srcId="{57C7D76E-2FDF-4CA8-A225-C627085BBBE6}" destId="{0AD45FE5-8249-4F17-A7BE-88BF57EDC021}" srcOrd="0" destOrd="0" presId="urn:microsoft.com/office/officeart/2005/8/layout/orgChart1"/>
    <dgm:cxn modelId="{743EB306-099C-44A7-A3B1-53D6D28725C5}" type="presParOf" srcId="{0AD45FE5-8249-4F17-A7BE-88BF57EDC021}" destId="{B7534554-E455-4B86-9630-44B11E2AE3F4}" srcOrd="0" destOrd="0" presId="urn:microsoft.com/office/officeart/2005/8/layout/orgChart1"/>
    <dgm:cxn modelId="{D06D119A-8952-4954-9AAC-49C106946FD7}" type="presParOf" srcId="{0AD45FE5-8249-4F17-A7BE-88BF57EDC021}" destId="{F8394F4A-078E-42C6-A56C-2915535CA2AA}" srcOrd="1" destOrd="0" presId="urn:microsoft.com/office/officeart/2005/8/layout/orgChart1"/>
    <dgm:cxn modelId="{DA2A033F-BE96-4EE8-A9D2-2A75E4C0E933}" type="presParOf" srcId="{57C7D76E-2FDF-4CA8-A225-C627085BBBE6}" destId="{E31EEC51-A0D8-4AAF-87E6-E07505587E93}" srcOrd="1" destOrd="0" presId="urn:microsoft.com/office/officeart/2005/8/layout/orgChart1"/>
    <dgm:cxn modelId="{E4F7BB01-0854-498F-BD63-2D471EB2D7DA}" type="presParOf" srcId="{57C7D76E-2FDF-4CA8-A225-C627085BBBE6}" destId="{5F8DAD5B-30D3-4E73-AA54-F66B8BCE8390}" srcOrd="2" destOrd="0" presId="urn:microsoft.com/office/officeart/2005/8/layout/orgChart1"/>
    <dgm:cxn modelId="{75BCD965-4BA1-4F82-9BF9-25D0AA65DA75}" type="presParOf" srcId="{2B1D3EF1-3377-4CCC-9F85-DC36DD66B61C}" destId="{DA7377D5-8AD9-44B2-A439-FA59FCEEC0FD}" srcOrd="4" destOrd="0" presId="urn:microsoft.com/office/officeart/2005/8/layout/orgChart1"/>
    <dgm:cxn modelId="{B273E598-28CE-44DF-A1E5-B8096EB903F7}" type="presParOf" srcId="{2B1D3EF1-3377-4CCC-9F85-DC36DD66B61C}" destId="{17559D71-B48A-419C-9495-658C9F357392}" srcOrd="5" destOrd="0" presId="urn:microsoft.com/office/officeart/2005/8/layout/orgChart1"/>
    <dgm:cxn modelId="{58767176-F8A2-42FB-BA47-D1EB959490A1}" type="presParOf" srcId="{17559D71-B48A-419C-9495-658C9F357392}" destId="{AC5D9068-CE14-4A26-BD2B-4C61F3FF59AC}" srcOrd="0" destOrd="0" presId="urn:microsoft.com/office/officeart/2005/8/layout/orgChart1"/>
    <dgm:cxn modelId="{FB63264F-B46F-4A90-A81C-6895C2409690}" type="presParOf" srcId="{AC5D9068-CE14-4A26-BD2B-4C61F3FF59AC}" destId="{FF8E507A-C3C3-4580-B3E8-5663B55797F6}" srcOrd="0" destOrd="0" presId="urn:microsoft.com/office/officeart/2005/8/layout/orgChart1"/>
    <dgm:cxn modelId="{2B43437D-F357-4288-A051-0C49744A4328}" type="presParOf" srcId="{AC5D9068-CE14-4A26-BD2B-4C61F3FF59AC}" destId="{4DBD8CD0-91D3-47A6-B93F-79BF8A28B6CF}" srcOrd="1" destOrd="0" presId="urn:microsoft.com/office/officeart/2005/8/layout/orgChart1"/>
    <dgm:cxn modelId="{B7E96137-D53B-4A97-8615-851B2DB3B65B}" type="presParOf" srcId="{17559D71-B48A-419C-9495-658C9F357392}" destId="{BE59B175-4654-4B6A-9836-39E5C9C9D07A}" srcOrd="1" destOrd="0" presId="urn:microsoft.com/office/officeart/2005/8/layout/orgChart1"/>
    <dgm:cxn modelId="{A88D8E55-3D5D-41C1-8532-270F92D835DF}" type="presParOf" srcId="{17559D71-B48A-419C-9495-658C9F357392}" destId="{6C4F012D-F806-4040-A185-3005A87480C9}" srcOrd="2" destOrd="0" presId="urn:microsoft.com/office/officeart/2005/8/layout/orgChart1"/>
    <dgm:cxn modelId="{40D698BE-6FCD-4BE9-A213-18DE5EAD8850}" type="presParOf" srcId="{F8E26F44-312E-43B2-A886-221FD8BF7984}" destId="{45DCB143-83D7-4BD9-9C06-DF21EE95AEB7}" srcOrd="2" destOrd="0" presId="urn:microsoft.com/office/officeart/2005/8/layout/orgChart1"/>
    <dgm:cxn modelId="{4361EA60-95F5-446C-A073-E9C5CC39AFED}" type="presParOf" srcId="{89EA365E-0470-4C6D-A2AC-4BDD0ED72D91}" destId="{C38B6A35-E756-4611-B45F-E8EA7ACC3B7A}" srcOrd="2" destOrd="0" presId="urn:microsoft.com/office/officeart/2005/8/layout/orgChart1"/>
    <dgm:cxn modelId="{651BF476-EC33-4A5D-A15C-D44E365170A7}" type="presParOf" srcId="{89EA365E-0470-4C6D-A2AC-4BDD0ED72D91}" destId="{3DFC3B18-A19D-4710-9997-71C7B0AF45AA}" srcOrd="3" destOrd="0" presId="urn:microsoft.com/office/officeart/2005/8/layout/orgChart1"/>
    <dgm:cxn modelId="{068CDBF6-08DA-4C2A-85AF-469E185C8FA9}" type="presParOf" srcId="{3DFC3B18-A19D-4710-9997-71C7B0AF45AA}" destId="{AAD2D6DB-A110-447B-9CBE-84EE8658593D}" srcOrd="0" destOrd="0" presId="urn:microsoft.com/office/officeart/2005/8/layout/orgChart1"/>
    <dgm:cxn modelId="{9A799453-8441-49E3-97CB-7C3E019FA077}" type="presParOf" srcId="{AAD2D6DB-A110-447B-9CBE-84EE8658593D}" destId="{4DB096DF-2C42-4617-B474-F030787E1863}" srcOrd="0" destOrd="0" presId="urn:microsoft.com/office/officeart/2005/8/layout/orgChart1"/>
    <dgm:cxn modelId="{B16C09EB-5928-43E2-B695-C381DFD37E71}" type="presParOf" srcId="{AAD2D6DB-A110-447B-9CBE-84EE8658593D}" destId="{10BA1281-8520-4BF6-A1AE-F8A155B30674}" srcOrd="1" destOrd="0" presId="urn:microsoft.com/office/officeart/2005/8/layout/orgChart1"/>
    <dgm:cxn modelId="{6DBC2BB6-39FD-4ED4-9241-9B104DF963FC}" type="presParOf" srcId="{3DFC3B18-A19D-4710-9997-71C7B0AF45AA}" destId="{B20AADE3-787F-4453-8506-A74503BE380C}" srcOrd="1" destOrd="0" presId="urn:microsoft.com/office/officeart/2005/8/layout/orgChart1"/>
    <dgm:cxn modelId="{52805737-B36C-4162-BF2C-8D2FC732525A}" type="presParOf" srcId="{3DFC3B18-A19D-4710-9997-71C7B0AF45AA}" destId="{04CB4124-FE41-466C-820A-B38168B36598}" srcOrd="2" destOrd="0" presId="urn:microsoft.com/office/officeart/2005/8/layout/orgChart1"/>
    <dgm:cxn modelId="{7AB8169B-FE94-4037-89A5-4F123E3925C7}" type="presParOf" srcId="{EC61971D-10EB-4EFB-B133-1DDF284B67B3}" destId="{CE5009AA-5319-492B-A855-A37D29597147}" srcOrd="2" destOrd="0" presId="urn:microsoft.com/office/officeart/2005/8/layout/orgChart1"/>
    <dgm:cxn modelId="{01DD68B8-DF9C-4936-AA68-CF549F770195}" type="presParOf" srcId="{4D09ECF5-DCD6-46BD-81E7-0B51124BEDF5}" destId="{D5FFF6A3-289F-46A8-9239-B398AA2AFC7C}" srcOrd="2" destOrd="0" presId="urn:microsoft.com/office/officeart/2005/8/layout/orgChart1"/>
    <dgm:cxn modelId="{75180E9A-26D2-4C99-AC6D-5FE2759DF4D9}" type="presParOf" srcId="{4D09ECF5-DCD6-46BD-81E7-0B51124BEDF5}" destId="{54BEC0BC-2E67-419C-8436-420713DAABC0}" srcOrd="3" destOrd="0" presId="urn:microsoft.com/office/officeart/2005/8/layout/orgChart1"/>
    <dgm:cxn modelId="{461A7A17-C6E3-4F7D-8FFD-F756A14AB6E8}" type="presParOf" srcId="{54BEC0BC-2E67-419C-8436-420713DAABC0}" destId="{C2E66BB2-45FE-44CF-81FE-982255FE04CE}" srcOrd="0" destOrd="0" presId="urn:microsoft.com/office/officeart/2005/8/layout/orgChart1"/>
    <dgm:cxn modelId="{3C9E0B20-8560-4535-B079-FAFBC03CA1F1}" type="presParOf" srcId="{C2E66BB2-45FE-44CF-81FE-982255FE04CE}" destId="{3EA962E7-E686-4FCF-A5ED-7035438869A8}" srcOrd="0" destOrd="0" presId="urn:microsoft.com/office/officeart/2005/8/layout/orgChart1"/>
    <dgm:cxn modelId="{2986FAAF-11F2-4828-B4BC-1C00D706BC7D}" type="presParOf" srcId="{C2E66BB2-45FE-44CF-81FE-982255FE04CE}" destId="{E943C3E9-336F-4453-B735-3227D8465D23}" srcOrd="1" destOrd="0" presId="urn:microsoft.com/office/officeart/2005/8/layout/orgChart1"/>
    <dgm:cxn modelId="{32CFDE5E-7685-4E24-8AB4-CCEDE369F0E0}" type="presParOf" srcId="{54BEC0BC-2E67-419C-8436-420713DAABC0}" destId="{D7535EA9-1BB2-4616-B22F-FE0B02DA2C10}" srcOrd="1" destOrd="0" presId="urn:microsoft.com/office/officeart/2005/8/layout/orgChart1"/>
    <dgm:cxn modelId="{94ECAAAA-E6DF-46C6-A556-3C79CED5404F}" type="presParOf" srcId="{D7535EA9-1BB2-4616-B22F-FE0B02DA2C10}" destId="{AEC96432-BEA0-4804-8CC6-6D4B9F25A05D}" srcOrd="0" destOrd="0" presId="urn:microsoft.com/office/officeart/2005/8/layout/orgChart1"/>
    <dgm:cxn modelId="{88922F02-DE51-4CF1-94C5-1508D1AD6A1E}" type="presParOf" srcId="{D7535EA9-1BB2-4616-B22F-FE0B02DA2C10}" destId="{CB4B1603-2C38-4DBB-8732-F47D4C9B7E31}" srcOrd="1" destOrd="0" presId="urn:microsoft.com/office/officeart/2005/8/layout/orgChart1"/>
    <dgm:cxn modelId="{D7AF46D5-5E88-403F-9A9A-41EE33BE5BE8}" type="presParOf" srcId="{CB4B1603-2C38-4DBB-8732-F47D4C9B7E31}" destId="{94767B10-F2B4-40DC-8E60-7DC6F2563B66}" srcOrd="0" destOrd="0" presId="urn:microsoft.com/office/officeart/2005/8/layout/orgChart1"/>
    <dgm:cxn modelId="{1D20EB87-B6F7-4A50-84EA-B705F7D0B101}" type="presParOf" srcId="{94767B10-F2B4-40DC-8E60-7DC6F2563B66}" destId="{627FE620-8BB6-4340-B0F9-DAD33865792E}" srcOrd="0" destOrd="0" presId="urn:microsoft.com/office/officeart/2005/8/layout/orgChart1"/>
    <dgm:cxn modelId="{9D418E89-E8E1-41F2-82C3-34EB9CADD2CC}" type="presParOf" srcId="{94767B10-F2B4-40DC-8E60-7DC6F2563B66}" destId="{0CDE9590-A307-46A7-84C7-06A0A0D0EAFD}" srcOrd="1" destOrd="0" presId="urn:microsoft.com/office/officeart/2005/8/layout/orgChart1"/>
    <dgm:cxn modelId="{509827D4-5932-4CB9-B1FF-4F13EC2E134F}" type="presParOf" srcId="{CB4B1603-2C38-4DBB-8732-F47D4C9B7E31}" destId="{1F7717D7-398D-43D1-8AF7-C1CD47A945A5}" srcOrd="1" destOrd="0" presId="urn:microsoft.com/office/officeart/2005/8/layout/orgChart1"/>
    <dgm:cxn modelId="{D0AAAD01-5E4C-4089-8BC4-2E7896CF7333}" type="presParOf" srcId="{CB4B1603-2C38-4DBB-8732-F47D4C9B7E31}" destId="{65ECD310-8342-40C6-BD73-507214B57FE1}" srcOrd="2" destOrd="0" presId="urn:microsoft.com/office/officeart/2005/8/layout/orgChart1"/>
    <dgm:cxn modelId="{08229771-9210-4987-BDD4-E1EA250683BB}" type="presParOf" srcId="{D7535EA9-1BB2-4616-B22F-FE0B02DA2C10}" destId="{B03AD647-DCA9-4A8A-BA2A-706CC7A198BF}" srcOrd="2" destOrd="0" presId="urn:microsoft.com/office/officeart/2005/8/layout/orgChart1"/>
    <dgm:cxn modelId="{6A94D536-EAA4-4374-AB6E-DBCD1E462ABA}" type="presParOf" srcId="{D7535EA9-1BB2-4616-B22F-FE0B02DA2C10}" destId="{311EFB68-E92E-429F-906D-B0496D481129}" srcOrd="3" destOrd="0" presId="urn:microsoft.com/office/officeart/2005/8/layout/orgChart1"/>
    <dgm:cxn modelId="{71DB4C78-B608-4395-B4D9-ABDAD4B08C4B}" type="presParOf" srcId="{311EFB68-E92E-429F-906D-B0496D481129}" destId="{4C41C29D-766D-4D66-ACFD-55214A8B8C35}" srcOrd="0" destOrd="0" presId="urn:microsoft.com/office/officeart/2005/8/layout/orgChart1"/>
    <dgm:cxn modelId="{E6466355-801A-4A71-9B79-6A82ED9516C1}" type="presParOf" srcId="{4C41C29D-766D-4D66-ACFD-55214A8B8C35}" destId="{207AFD6C-619C-4AAB-823C-154B30B0C941}" srcOrd="0" destOrd="0" presId="urn:microsoft.com/office/officeart/2005/8/layout/orgChart1"/>
    <dgm:cxn modelId="{B62C0ACD-3C94-4E0A-A215-DE3001F59B3C}" type="presParOf" srcId="{4C41C29D-766D-4D66-ACFD-55214A8B8C35}" destId="{3B8FCCD7-4ECC-479F-9F7C-7A8A210EFE23}" srcOrd="1" destOrd="0" presId="urn:microsoft.com/office/officeart/2005/8/layout/orgChart1"/>
    <dgm:cxn modelId="{2454B8B4-15CE-4FBB-8722-74891E1AAAE8}" type="presParOf" srcId="{311EFB68-E92E-429F-906D-B0496D481129}" destId="{9B86655D-B084-4D4B-BC30-1DAEE66EDDCF}" srcOrd="1" destOrd="0" presId="urn:microsoft.com/office/officeart/2005/8/layout/orgChart1"/>
    <dgm:cxn modelId="{1937545E-902F-4AA3-8441-21021717B9A0}" type="presParOf" srcId="{311EFB68-E92E-429F-906D-B0496D481129}" destId="{4506D3A1-E32E-4D74-B750-B8356F77051A}" srcOrd="2" destOrd="0" presId="urn:microsoft.com/office/officeart/2005/8/layout/orgChart1"/>
    <dgm:cxn modelId="{609F8163-4BD1-4C55-A134-198ABEAF3D4F}" type="presParOf" srcId="{D7535EA9-1BB2-4616-B22F-FE0B02DA2C10}" destId="{FBC3E044-53B7-43AC-9F1A-CA5E6A8242A9}" srcOrd="4" destOrd="0" presId="urn:microsoft.com/office/officeart/2005/8/layout/orgChart1"/>
    <dgm:cxn modelId="{A103316D-AAFC-4A09-B768-C771224EFC93}" type="presParOf" srcId="{D7535EA9-1BB2-4616-B22F-FE0B02DA2C10}" destId="{13978980-D4E9-4E06-BBED-F4BF3690A835}" srcOrd="5" destOrd="0" presId="urn:microsoft.com/office/officeart/2005/8/layout/orgChart1"/>
    <dgm:cxn modelId="{CCF10624-1B0B-41DD-AC5F-78EF820D6522}" type="presParOf" srcId="{13978980-D4E9-4E06-BBED-F4BF3690A835}" destId="{07122F4E-BA44-4AD3-87C9-0B0DF0DD0DDF}" srcOrd="0" destOrd="0" presId="urn:microsoft.com/office/officeart/2005/8/layout/orgChart1"/>
    <dgm:cxn modelId="{FF64175C-326D-4748-90F5-7159B2501458}" type="presParOf" srcId="{07122F4E-BA44-4AD3-87C9-0B0DF0DD0DDF}" destId="{CE08DD89-16DF-4623-9264-828A1E46262A}" srcOrd="0" destOrd="0" presId="urn:microsoft.com/office/officeart/2005/8/layout/orgChart1"/>
    <dgm:cxn modelId="{D6E5F2D1-0A64-41D1-8AEA-ED799741B3D4}" type="presParOf" srcId="{07122F4E-BA44-4AD3-87C9-0B0DF0DD0DDF}" destId="{5A1BC89D-0B09-4F9A-8149-B52E88DF97A4}" srcOrd="1" destOrd="0" presId="urn:microsoft.com/office/officeart/2005/8/layout/orgChart1"/>
    <dgm:cxn modelId="{083EDE88-DCCF-4BA4-97B9-1D7A1B45BD4D}" type="presParOf" srcId="{13978980-D4E9-4E06-BBED-F4BF3690A835}" destId="{DF0DF9A4-B4FB-4F77-8DB5-8DAE8A3EC8B9}" srcOrd="1" destOrd="0" presId="urn:microsoft.com/office/officeart/2005/8/layout/orgChart1"/>
    <dgm:cxn modelId="{918CED48-E5DE-4CCF-9499-BF476D477173}" type="presParOf" srcId="{13978980-D4E9-4E06-BBED-F4BF3690A835}" destId="{9E9E70FA-97FC-426F-B465-784DDFDA4482}" srcOrd="2" destOrd="0" presId="urn:microsoft.com/office/officeart/2005/8/layout/orgChart1"/>
    <dgm:cxn modelId="{B2D68ADF-FDF8-4852-AD9A-4531CC67AB7A}" type="presParOf" srcId="{54BEC0BC-2E67-419C-8436-420713DAABC0}" destId="{4AB62F35-7784-41E4-905A-1EFE31A48A78}" srcOrd="2" destOrd="0" presId="urn:microsoft.com/office/officeart/2005/8/layout/orgChart1"/>
    <dgm:cxn modelId="{76951EC2-6691-471C-A49A-DA7DE5FC490B}" type="presParOf" srcId="{F74F13C3-9D73-4B1C-934F-DC3B63FA78E2}" destId="{7C29152A-40E9-4990-A04E-5EB43D6100E6}" srcOrd="2" destOrd="0" presId="urn:microsoft.com/office/officeart/2005/8/layout/orgChart1"/>
    <dgm:cxn modelId="{418721F5-3B08-4FF9-8447-F0E73B9D2955}" type="presParOf" srcId="{C864A1DC-5846-423F-A053-9A1DD83418FC}" destId="{08E1B36D-CDA3-4A6E-AA97-71101109BAA5}" srcOrd="4" destOrd="0" presId="urn:microsoft.com/office/officeart/2005/8/layout/orgChart1"/>
    <dgm:cxn modelId="{555B4364-963F-4133-AFA8-96AD4802401D}" type="presParOf" srcId="{C864A1DC-5846-423F-A053-9A1DD83418FC}" destId="{45280BD9-C957-43B6-A1AF-952C86E7F1CE}" srcOrd="5" destOrd="0" presId="urn:microsoft.com/office/officeart/2005/8/layout/orgChart1"/>
    <dgm:cxn modelId="{E3021292-8E15-4D6C-BD70-6ECD42E596FC}" type="presParOf" srcId="{45280BD9-C957-43B6-A1AF-952C86E7F1CE}" destId="{FAEF46A5-810B-49AC-9B0A-E04BBF785D00}" srcOrd="0" destOrd="0" presId="urn:microsoft.com/office/officeart/2005/8/layout/orgChart1"/>
    <dgm:cxn modelId="{7076BB22-BC3C-4929-B398-D1DEFFE5A745}" type="presParOf" srcId="{FAEF46A5-810B-49AC-9B0A-E04BBF785D00}" destId="{4E471A60-0F42-4378-96CD-DBFFDBC3E7F5}" srcOrd="0" destOrd="0" presId="urn:microsoft.com/office/officeart/2005/8/layout/orgChart1"/>
    <dgm:cxn modelId="{A67F8600-11AD-47A3-ABCC-77548B7CE830}" type="presParOf" srcId="{FAEF46A5-810B-49AC-9B0A-E04BBF785D00}" destId="{BDCC40F6-1F57-4FE1-93B1-B587A8F01750}" srcOrd="1" destOrd="0" presId="urn:microsoft.com/office/officeart/2005/8/layout/orgChart1"/>
    <dgm:cxn modelId="{713642B8-DAC0-4B06-BEF4-B511B8BC3B29}" type="presParOf" srcId="{45280BD9-C957-43B6-A1AF-952C86E7F1CE}" destId="{B19CEAAC-54FD-48B3-82E2-8148758AA2FF}" srcOrd="1" destOrd="0" presId="urn:microsoft.com/office/officeart/2005/8/layout/orgChart1"/>
    <dgm:cxn modelId="{8D57EC04-6B09-43A9-864F-BA627F97FA13}" type="presParOf" srcId="{45280BD9-C957-43B6-A1AF-952C86E7F1CE}" destId="{A76D6060-91B8-46A0-9AE9-386A483A4C19}" srcOrd="2" destOrd="0" presId="urn:microsoft.com/office/officeart/2005/8/layout/orgChart1"/>
    <dgm:cxn modelId="{C057F349-3766-4EBB-BD99-78AA30D29D3D}" type="presParOf" srcId="{0DE638D4-5B9C-4559-9EE5-9B728D4FDFF0}" destId="{8522C50F-1A47-4520-84A7-99ED50CF14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DC6F11-AA1B-4B7E-8485-A76CE2608A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89630-D0DF-47A5-8B2B-19CA18A02F7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Administration</a:t>
          </a:r>
          <a:br>
            <a:rPr lang="en-US" dirty="0"/>
          </a:br>
          <a:r>
            <a:rPr lang="en-US" dirty="0"/>
            <a:t>Bureau</a:t>
          </a:r>
        </a:p>
      </dgm:t>
    </dgm:pt>
    <dgm:pt modelId="{6D14B793-0882-4109-B861-AEE1EF32B86D}" type="parTrans" cxnId="{68069B84-DA64-46DB-BCDB-A0340806E540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AAEC941B-5101-49B6-8F15-7BE9269E6BBB}" type="sibTrans" cxnId="{68069B84-DA64-46DB-BCDB-A0340806E540}">
      <dgm:prSet/>
      <dgm:spPr/>
      <dgm:t>
        <a:bodyPr/>
        <a:lstStyle/>
        <a:p>
          <a:endParaRPr lang="en-US"/>
        </a:p>
      </dgm:t>
    </dgm:pt>
    <dgm:pt modelId="{D093D39A-5C36-45A5-B60D-9B16E95DE3C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Administrative Services</a:t>
          </a:r>
          <a:br>
            <a:rPr lang="en-US" dirty="0"/>
          </a:br>
          <a:r>
            <a:rPr lang="en-US" dirty="0"/>
            <a:t>Division</a:t>
          </a:r>
        </a:p>
      </dgm:t>
    </dgm:pt>
    <dgm:pt modelId="{E2E34526-1B84-4FD7-B498-4FB64ED5522F}" type="parTrans" cxnId="{47F0B8AC-860F-42F6-BD55-BAB830538B50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C97C5AFD-FD98-4E00-93EF-1D4A6A978983}" type="sibTrans" cxnId="{47F0B8AC-860F-42F6-BD55-BAB830538B50}">
      <dgm:prSet/>
      <dgm:spPr/>
      <dgm:t>
        <a:bodyPr/>
        <a:lstStyle/>
        <a:p>
          <a:endParaRPr lang="en-US"/>
        </a:p>
      </dgm:t>
    </dgm:pt>
    <dgm:pt modelId="{20D85C00-83A7-4EA2-AA3C-C4A2C3FF1BD6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Personnel</a:t>
          </a:r>
          <a:br>
            <a:rPr lang="en-US" dirty="0"/>
          </a:br>
          <a:r>
            <a:rPr lang="en-US" dirty="0"/>
            <a:t>Office</a:t>
          </a:r>
        </a:p>
      </dgm:t>
    </dgm:pt>
    <dgm:pt modelId="{B435042C-1EDF-467D-A247-18314A803B12}" type="parTrans" cxnId="{BAAE393E-73CD-4A63-B269-4A413EA293D1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2C933DDF-6E77-4BBB-B13E-7AB8D056B15E}" type="sibTrans" cxnId="{BAAE393E-73CD-4A63-B269-4A413EA293D1}">
      <dgm:prSet/>
      <dgm:spPr/>
      <dgm:t>
        <a:bodyPr/>
        <a:lstStyle/>
        <a:p>
          <a:endParaRPr lang="en-US"/>
        </a:p>
      </dgm:t>
    </dgm:pt>
    <dgm:pt modelId="{A8862AB3-FACD-4C97-9E30-8D6C3CB4AD64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Budget</a:t>
          </a:r>
          <a:br>
            <a:rPr lang="en-US" dirty="0"/>
          </a:br>
          <a:r>
            <a:rPr lang="en-US" dirty="0"/>
            <a:t>Office</a:t>
          </a:r>
        </a:p>
      </dgm:t>
    </dgm:pt>
    <dgm:pt modelId="{6DC271AF-53EA-4994-BA2C-0EFA48BA7EDA}" type="parTrans" cxnId="{64454B86-E46E-4D60-BC79-A29DB4274F0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7F54EF2A-19D1-4D26-B2DA-515E7753183B}" type="sibTrans" cxnId="{64454B86-E46E-4D60-BC79-A29DB4274F0C}">
      <dgm:prSet/>
      <dgm:spPr/>
      <dgm:t>
        <a:bodyPr/>
        <a:lstStyle/>
        <a:p>
          <a:endParaRPr lang="en-US"/>
        </a:p>
      </dgm:t>
    </dgm:pt>
    <dgm:pt modelId="{A5A2C5AE-D28D-4D76-86FC-B89976B3B29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Research &amp; Evaluation</a:t>
          </a:r>
          <a:br>
            <a:rPr lang="en-US" dirty="0"/>
          </a:br>
          <a:r>
            <a:rPr lang="en-US" dirty="0"/>
            <a:t>Section</a:t>
          </a:r>
        </a:p>
      </dgm:t>
    </dgm:pt>
    <dgm:pt modelId="{7F6272C4-8292-42B8-9D39-A036DCDF89A1}" type="parTrans" cxnId="{B250684D-8705-4C40-A2CE-1C5D34E37D3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807038A2-BBE4-4CAE-A41B-E39B65C3F9B1}" type="sibTrans" cxnId="{B250684D-8705-4C40-A2CE-1C5D34E37D39}">
      <dgm:prSet/>
      <dgm:spPr/>
      <dgm:t>
        <a:bodyPr/>
        <a:lstStyle/>
        <a:p>
          <a:endParaRPr lang="en-US"/>
        </a:p>
      </dgm:t>
    </dgm:pt>
    <dgm:pt modelId="{2159D5E1-3E1D-46D2-876E-E0FE5BEEFE5F}">
      <dgm:prSet/>
      <dgm:spPr/>
      <dgm:t>
        <a:bodyPr/>
        <a:lstStyle/>
        <a:p>
          <a:r>
            <a:rPr lang="en-US" dirty="0"/>
            <a:t>PAB Liaison</a:t>
          </a:r>
        </a:p>
      </dgm:t>
    </dgm:pt>
    <dgm:pt modelId="{B5BE437E-3283-4D12-8068-E110342A7B84}" type="parTrans" cxnId="{0805DBDE-5D91-40C6-BCDB-2D34D8A2F221}">
      <dgm:prSet/>
      <dgm:spPr/>
      <dgm:t>
        <a:bodyPr/>
        <a:lstStyle/>
        <a:p>
          <a:endParaRPr lang="en-US"/>
        </a:p>
      </dgm:t>
    </dgm:pt>
    <dgm:pt modelId="{3A066F2F-CB97-4E5C-A9D3-3E03842B2759}" type="sibTrans" cxnId="{0805DBDE-5D91-40C6-BCDB-2D34D8A2F221}">
      <dgm:prSet/>
      <dgm:spPr/>
      <dgm:t>
        <a:bodyPr/>
        <a:lstStyle/>
        <a:p>
          <a:endParaRPr lang="en-US"/>
        </a:p>
      </dgm:t>
    </dgm:pt>
    <dgm:pt modelId="{BF50BA32-C524-4D7C-B824-7DD4B0204F8D}">
      <dgm:prSet/>
      <dgm:spPr/>
      <dgm:t>
        <a:bodyPr/>
        <a:lstStyle/>
        <a:p>
          <a:r>
            <a:rPr lang="en-US" dirty="0"/>
            <a:t>Professional Development</a:t>
          </a:r>
          <a:br>
            <a:rPr lang="en-US" dirty="0"/>
          </a:br>
          <a:r>
            <a:rPr lang="en-US" dirty="0"/>
            <a:t>Section</a:t>
          </a:r>
        </a:p>
      </dgm:t>
    </dgm:pt>
    <dgm:pt modelId="{218B7C33-D9E2-4B8D-B9DC-77E4D22A9C5C}" type="parTrans" cxnId="{2DD30150-8AC1-4BB8-BB67-4F3F79193F66}">
      <dgm:prSet/>
      <dgm:spPr/>
      <dgm:t>
        <a:bodyPr/>
        <a:lstStyle/>
        <a:p>
          <a:endParaRPr lang="en-US"/>
        </a:p>
      </dgm:t>
    </dgm:pt>
    <dgm:pt modelId="{FC9F3B88-ECC3-46F4-958B-0D2BB15C154C}" type="sibTrans" cxnId="{2DD30150-8AC1-4BB8-BB67-4F3F79193F66}">
      <dgm:prSet/>
      <dgm:spPr/>
      <dgm:t>
        <a:bodyPr/>
        <a:lstStyle/>
        <a:p>
          <a:endParaRPr lang="en-US"/>
        </a:p>
      </dgm:t>
    </dgm:pt>
    <dgm:pt modelId="{55458C98-8BAF-4C01-BA0F-43EBE0B49E1D}">
      <dgm:prSet/>
      <dgm:spPr/>
      <dgm:t>
        <a:bodyPr/>
        <a:lstStyle/>
        <a:p>
          <a:r>
            <a:rPr lang="en-US" dirty="0"/>
            <a:t>Technical Services</a:t>
          </a:r>
          <a:br>
            <a:rPr lang="en-US" dirty="0"/>
          </a:br>
          <a:r>
            <a:rPr lang="en-US" dirty="0"/>
            <a:t>Section</a:t>
          </a:r>
        </a:p>
      </dgm:t>
    </dgm:pt>
    <dgm:pt modelId="{5463F8EA-0684-43F8-845A-C1E4193C4DFF}" type="parTrans" cxnId="{93ADF73F-83DC-4ADD-A086-BCE837B2019A}">
      <dgm:prSet/>
      <dgm:spPr/>
      <dgm:t>
        <a:bodyPr/>
        <a:lstStyle/>
        <a:p>
          <a:endParaRPr lang="en-US"/>
        </a:p>
      </dgm:t>
    </dgm:pt>
    <dgm:pt modelId="{E83BAB01-6FA1-46BF-8080-8AA465F87E11}" type="sibTrans" cxnId="{93ADF73F-83DC-4ADD-A086-BCE837B2019A}">
      <dgm:prSet/>
      <dgm:spPr/>
      <dgm:t>
        <a:bodyPr/>
        <a:lstStyle/>
        <a:p>
          <a:endParaRPr lang="en-US"/>
        </a:p>
      </dgm:t>
    </dgm:pt>
    <dgm:pt modelId="{6B385E39-4F00-4B27-BBAF-9D8B18AE81EE}" type="pres">
      <dgm:prSet presAssocID="{76DC6F11-AA1B-4B7E-8485-A76CE2608A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D01429-B255-4A7B-8546-882F8F213E88}" type="pres">
      <dgm:prSet presAssocID="{A5F89630-D0DF-47A5-8B2B-19CA18A02F7B}" presName="hierRoot1" presStyleCnt="0">
        <dgm:presLayoutVars>
          <dgm:hierBranch val="init"/>
        </dgm:presLayoutVars>
      </dgm:prSet>
      <dgm:spPr/>
    </dgm:pt>
    <dgm:pt modelId="{0B982103-0798-41DA-A5C3-D50A5F1B37C5}" type="pres">
      <dgm:prSet presAssocID="{A5F89630-D0DF-47A5-8B2B-19CA18A02F7B}" presName="rootComposite1" presStyleCnt="0"/>
      <dgm:spPr/>
    </dgm:pt>
    <dgm:pt modelId="{332B7F2E-2956-4E27-A825-08292FABE6ED}" type="pres">
      <dgm:prSet presAssocID="{A5F89630-D0DF-47A5-8B2B-19CA18A02F7B}" presName="rootText1" presStyleLbl="node0" presStyleIdx="0" presStyleCnt="1">
        <dgm:presLayoutVars>
          <dgm:chPref val="3"/>
        </dgm:presLayoutVars>
      </dgm:prSet>
      <dgm:spPr/>
    </dgm:pt>
    <dgm:pt modelId="{09C1A827-5BC0-4E18-A26A-64A25AEACED6}" type="pres">
      <dgm:prSet presAssocID="{A5F89630-D0DF-47A5-8B2B-19CA18A02F7B}" presName="rootConnector1" presStyleLbl="node1" presStyleIdx="0" presStyleCnt="0"/>
      <dgm:spPr/>
    </dgm:pt>
    <dgm:pt modelId="{26FB7979-D118-4B97-B520-A13CBD529998}" type="pres">
      <dgm:prSet presAssocID="{A5F89630-D0DF-47A5-8B2B-19CA18A02F7B}" presName="hierChild2" presStyleCnt="0"/>
      <dgm:spPr/>
    </dgm:pt>
    <dgm:pt modelId="{917C1E30-5D7F-4BE0-B8C6-BF73D93F8307}" type="pres">
      <dgm:prSet presAssocID="{E2E34526-1B84-4FD7-B498-4FB64ED5522F}" presName="Name37" presStyleLbl="parChTrans1D2" presStyleIdx="0" presStyleCnt="5"/>
      <dgm:spPr/>
    </dgm:pt>
    <dgm:pt modelId="{9217CEC2-A2F3-4B4C-8DBE-DD2A4B6EB0A0}" type="pres">
      <dgm:prSet presAssocID="{D093D39A-5C36-45A5-B60D-9B16E95DE3CD}" presName="hierRoot2" presStyleCnt="0">
        <dgm:presLayoutVars>
          <dgm:hierBranch val="init"/>
        </dgm:presLayoutVars>
      </dgm:prSet>
      <dgm:spPr/>
    </dgm:pt>
    <dgm:pt modelId="{2908606F-5F1D-47B7-8F1F-89955025FC49}" type="pres">
      <dgm:prSet presAssocID="{D093D39A-5C36-45A5-B60D-9B16E95DE3CD}" presName="rootComposite" presStyleCnt="0"/>
      <dgm:spPr/>
    </dgm:pt>
    <dgm:pt modelId="{59F0B030-451D-43AE-8C04-2D91EFB666F3}" type="pres">
      <dgm:prSet presAssocID="{D093D39A-5C36-45A5-B60D-9B16E95DE3CD}" presName="rootText" presStyleLbl="node2" presStyleIdx="0" presStyleCnt="5">
        <dgm:presLayoutVars>
          <dgm:chPref val="3"/>
        </dgm:presLayoutVars>
      </dgm:prSet>
      <dgm:spPr/>
    </dgm:pt>
    <dgm:pt modelId="{5257820C-BF7D-4DE1-9E11-CA0D0BA64251}" type="pres">
      <dgm:prSet presAssocID="{D093D39A-5C36-45A5-B60D-9B16E95DE3CD}" presName="rootConnector" presStyleLbl="node2" presStyleIdx="0" presStyleCnt="5"/>
      <dgm:spPr/>
    </dgm:pt>
    <dgm:pt modelId="{59841A43-FA42-4BE7-BCF7-444711F478D8}" type="pres">
      <dgm:prSet presAssocID="{D093D39A-5C36-45A5-B60D-9B16E95DE3CD}" presName="hierChild4" presStyleCnt="0"/>
      <dgm:spPr/>
    </dgm:pt>
    <dgm:pt modelId="{41551DB6-C80B-4805-A1D4-6A6404186162}" type="pres">
      <dgm:prSet presAssocID="{218B7C33-D9E2-4B8D-B9DC-77E4D22A9C5C}" presName="Name37" presStyleLbl="parChTrans1D3" presStyleIdx="0" presStyleCnt="2"/>
      <dgm:spPr/>
    </dgm:pt>
    <dgm:pt modelId="{6E272C99-BDB0-4C4C-82E2-D0682DED70F8}" type="pres">
      <dgm:prSet presAssocID="{BF50BA32-C524-4D7C-B824-7DD4B0204F8D}" presName="hierRoot2" presStyleCnt="0">
        <dgm:presLayoutVars>
          <dgm:hierBranch val="init"/>
        </dgm:presLayoutVars>
      </dgm:prSet>
      <dgm:spPr/>
    </dgm:pt>
    <dgm:pt modelId="{78DAC50C-CB0A-4DB5-9ADC-6524CD5B54CF}" type="pres">
      <dgm:prSet presAssocID="{BF50BA32-C524-4D7C-B824-7DD4B0204F8D}" presName="rootComposite" presStyleCnt="0"/>
      <dgm:spPr/>
    </dgm:pt>
    <dgm:pt modelId="{770AB98C-5E32-4F4C-9A19-CD0EA145966F}" type="pres">
      <dgm:prSet presAssocID="{BF50BA32-C524-4D7C-B824-7DD4B0204F8D}" presName="rootText" presStyleLbl="node3" presStyleIdx="0" presStyleCnt="2">
        <dgm:presLayoutVars>
          <dgm:chPref val="3"/>
        </dgm:presLayoutVars>
      </dgm:prSet>
      <dgm:spPr/>
    </dgm:pt>
    <dgm:pt modelId="{26E0B78B-4DE0-4622-9D50-1C0D43D5E3C4}" type="pres">
      <dgm:prSet presAssocID="{BF50BA32-C524-4D7C-B824-7DD4B0204F8D}" presName="rootConnector" presStyleLbl="node3" presStyleIdx="0" presStyleCnt="2"/>
      <dgm:spPr/>
    </dgm:pt>
    <dgm:pt modelId="{FD066E6F-5B73-4B05-997C-BE4028E0B39A}" type="pres">
      <dgm:prSet presAssocID="{BF50BA32-C524-4D7C-B824-7DD4B0204F8D}" presName="hierChild4" presStyleCnt="0"/>
      <dgm:spPr/>
    </dgm:pt>
    <dgm:pt modelId="{4BBEDB22-BDC8-4F50-B76D-0A33797C38AA}" type="pres">
      <dgm:prSet presAssocID="{BF50BA32-C524-4D7C-B824-7DD4B0204F8D}" presName="hierChild5" presStyleCnt="0"/>
      <dgm:spPr/>
    </dgm:pt>
    <dgm:pt modelId="{06B25631-B804-4FF5-BBB4-1CDFAF7854E6}" type="pres">
      <dgm:prSet presAssocID="{5463F8EA-0684-43F8-845A-C1E4193C4DFF}" presName="Name37" presStyleLbl="parChTrans1D3" presStyleIdx="1" presStyleCnt="2"/>
      <dgm:spPr/>
    </dgm:pt>
    <dgm:pt modelId="{103224C8-A9E8-4730-97AA-016C3EC65AC1}" type="pres">
      <dgm:prSet presAssocID="{55458C98-8BAF-4C01-BA0F-43EBE0B49E1D}" presName="hierRoot2" presStyleCnt="0">
        <dgm:presLayoutVars>
          <dgm:hierBranch val="init"/>
        </dgm:presLayoutVars>
      </dgm:prSet>
      <dgm:spPr/>
    </dgm:pt>
    <dgm:pt modelId="{A2DF8A47-3CD6-4556-8FDA-FF15B19297BD}" type="pres">
      <dgm:prSet presAssocID="{55458C98-8BAF-4C01-BA0F-43EBE0B49E1D}" presName="rootComposite" presStyleCnt="0"/>
      <dgm:spPr/>
    </dgm:pt>
    <dgm:pt modelId="{BF871002-C586-493E-9BB3-1FF3E633DEFB}" type="pres">
      <dgm:prSet presAssocID="{55458C98-8BAF-4C01-BA0F-43EBE0B49E1D}" presName="rootText" presStyleLbl="node3" presStyleIdx="1" presStyleCnt="2">
        <dgm:presLayoutVars>
          <dgm:chPref val="3"/>
        </dgm:presLayoutVars>
      </dgm:prSet>
      <dgm:spPr/>
    </dgm:pt>
    <dgm:pt modelId="{951CCF4E-1CF2-4D28-B40A-60BE12A5381F}" type="pres">
      <dgm:prSet presAssocID="{55458C98-8BAF-4C01-BA0F-43EBE0B49E1D}" presName="rootConnector" presStyleLbl="node3" presStyleIdx="1" presStyleCnt="2"/>
      <dgm:spPr/>
    </dgm:pt>
    <dgm:pt modelId="{C9F44CB6-3794-4352-92E3-D0B6E9D6D856}" type="pres">
      <dgm:prSet presAssocID="{55458C98-8BAF-4C01-BA0F-43EBE0B49E1D}" presName="hierChild4" presStyleCnt="0"/>
      <dgm:spPr/>
    </dgm:pt>
    <dgm:pt modelId="{05E70803-39FB-411F-BD1F-320D699DA709}" type="pres">
      <dgm:prSet presAssocID="{55458C98-8BAF-4C01-BA0F-43EBE0B49E1D}" presName="hierChild5" presStyleCnt="0"/>
      <dgm:spPr/>
    </dgm:pt>
    <dgm:pt modelId="{CD07EAC6-C0D5-4F44-8F5A-E2B73C604D19}" type="pres">
      <dgm:prSet presAssocID="{D093D39A-5C36-45A5-B60D-9B16E95DE3CD}" presName="hierChild5" presStyleCnt="0"/>
      <dgm:spPr/>
    </dgm:pt>
    <dgm:pt modelId="{CF0E061A-F96D-439D-9A79-88861299C2EA}" type="pres">
      <dgm:prSet presAssocID="{B435042C-1EDF-467D-A247-18314A803B12}" presName="Name37" presStyleLbl="parChTrans1D2" presStyleIdx="1" presStyleCnt="5"/>
      <dgm:spPr/>
    </dgm:pt>
    <dgm:pt modelId="{464F02C1-4E17-4876-AA8D-28AA66AEFE9B}" type="pres">
      <dgm:prSet presAssocID="{20D85C00-83A7-4EA2-AA3C-C4A2C3FF1BD6}" presName="hierRoot2" presStyleCnt="0">
        <dgm:presLayoutVars>
          <dgm:hierBranch val="init"/>
        </dgm:presLayoutVars>
      </dgm:prSet>
      <dgm:spPr/>
    </dgm:pt>
    <dgm:pt modelId="{68CC041E-74EF-41F1-924C-2607413EC45D}" type="pres">
      <dgm:prSet presAssocID="{20D85C00-83A7-4EA2-AA3C-C4A2C3FF1BD6}" presName="rootComposite" presStyleCnt="0"/>
      <dgm:spPr/>
    </dgm:pt>
    <dgm:pt modelId="{A2155743-79BD-4FA7-B34F-DC2481C7D059}" type="pres">
      <dgm:prSet presAssocID="{20D85C00-83A7-4EA2-AA3C-C4A2C3FF1BD6}" presName="rootText" presStyleLbl="node2" presStyleIdx="1" presStyleCnt="5">
        <dgm:presLayoutVars>
          <dgm:chPref val="3"/>
        </dgm:presLayoutVars>
      </dgm:prSet>
      <dgm:spPr/>
    </dgm:pt>
    <dgm:pt modelId="{BCACDC65-CE8E-49F4-BECF-F95B420E2013}" type="pres">
      <dgm:prSet presAssocID="{20D85C00-83A7-4EA2-AA3C-C4A2C3FF1BD6}" presName="rootConnector" presStyleLbl="node2" presStyleIdx="1" presStyleCnt="5"/>
      <dgm:spPr/>
    </dgm:pt>
    <dgm:pt modelId="{5C90C661-6CCA-4A84-BBC3-83F169AB8BFE}" type="pres">
      <dgm:prSet presAssocID="{20D85C00-83A7-4EA2-AA3C-C4A2C3FF1BD6}" presName="hierChild4" presStyleCnt="0"/>
      <dgm:spPr/>
    </dgm:pt>
    <dgm:pt modelId="{CB9410BB-4F47-48FB-90F9-7952C9AD340D}" type="pres">
      <dgm:prSet presAssocID="{20D85C00-83A7-4EA2-AA3C-C4A2C3FF1BD6}" presName="hierChild5" presStyleCnt="0"/>
      <dgm:spPr/>
    </dgm:pt>
    <dgm:pt modelId="{C0562CB8-B632-47F5-9D51-9E019925453C}" type="pres">
      <dgm:prSet presAssocID="{6DC271AF-53EA-4994-BA2C-0EFA48BA7EDA}" presName="Name37" presStyleLbl="parChTrans1D2" presStyleIdx="2" presStyleCnt="5"/>
      <dgm:spPr/>
    </dgm:pt>
    <dgm:pt modelId="{A14B9360-2EEB-4D21-BCB1-F209AC149F0E}" type="pres">
      <dgm:prSet presAssocID="{A8862AB3-FACD-4C97-9E30-8D6C3CB4AD64}" presName="hierRoot2" presStyleCnt="0">
        <dgm:presLayoutVars>
          <dgm:hierBranch val="init"/>
        </dgm:presLayoutVars>
      </dgm:prSet>
      <dgm:spPr/>
    </dgm:pt>
    <dgm:pt modelId="{2EBAE580-5ADB-4477-8DAF-F83CBFC6D4A0}" type="pres">
      <dgm:prSet presAssocID="{A8862AB3-FACD-4C97-9E30-8D6C3CB4AD64}" presName="rootComposite" presStyleCnt="0"/>
      <dgm:spPr/>
    </dgm:pt>
    <dgm:pt modelId="{4A7AB4E4-E91C-493D-BDE3-E918E89B08A4}" type="pres">
      <dgm:prSet presAssocID="{A8862AB3-FACD-4C97-9E30-8D6C3CB4AD64}" presName="rootText" presStyleLbl="node2" presStyleIdx="2" presStyleCnt="5">
        <dgm:presLayoutVars>
          <dgm:chPref val="3"/>
        </dgm:presLayoutVars>
      </dgm:prSet>
      <dgm:spPr/>
    </dgm:pt>
    <dgm:pt modelId="{9F594C58-E571-4537-B42D-D233D850E333}" type="pres">
      <dgm:prSet presAssocID="{A8862AB3-FACD-4C97-9E30-8D6C3CB4AD64}" presName="rootConnector" presStyleLbl="node2" presStyleIdx="2" presStyleCnt="5"/>
      <dgm:spPr/>
    </dgm:pt>
    <dgm:pt modelId="{452C627A-E143-4B35-A09E-6CF5EAD5CD4E}" type="pres">
      <dgm:prSet presAssocID="{A8862AB3-FACD-4C97-9E30-8D6C3CB4AD64}" presName="hierChild4" presStyleCnt="0"/>
      <dgm:spPr/>
    </dgm:pt>
    <dgm:pt modelId="{3FCBD3B1-8DC9-4B50-9F7E-29FF2B91BC6C}" type="pres">
      <dgm:prSet presAssocID="{A8862AB3-FACD-4C97-9E30-8D6C3CB4AD64}" presName="hierChild5" presStyleCnt="0"/>
      <dgm:spPr/>
    </dgm:pt>
    <dgm:pt modelId="{3987C45A-572E-4CF5-93D9-649AF1C3895A}" type="pres">
      <dgm:prSet presAssocID="{7F6272C4-8292-42B8-9D39-A036DCDF89A1}" presName="Name37" presStyleLbl="parChTrans1D2" presStyleIdx="3" presStyleCnt="5"/>
      <dgm:spPr/>
    </dgm:pt>
    <dgm:pt modelId="{656393AA-2F39-4219-8364-1428013F1A4E}" type="pres">
      <dgm:prSet presAssocID="{A5A2C5AE-D28D-4D76-86FC-B89976B3B29A}" presName="hierRoot2" presStyleCnt="0">
        <dgm:presLayoutVars>
          <dgm:hierBranch val="init"/>
        </dgm:presLayoutVars>
      </dgm:prSet>
      <dgm:spPr/>
    </dgm:pt>
    <dgm:pt modelId="{C473BF6B-71F0-4222-983E-EE492CA35076}" type="pres">
      <dgm:prSet presAssocID="{A5A2C5AE-D28D-4D76-86FC-B89976B3B29A}" presName="rootComposite" presStyleCnt="0"/>
      <dgm:spPr/>
    </dgm:pt>
    <dgm:pt modelId="{0AEBEE12-7825-4C8D-81B9-146FAADCB94E}" type="pres">
      <dgm:prSet presAssocID="{A5A2C5AE-D28D-4D76-86FC-B89976B3B29A}" presName="rootText" presStyleLbl="node2" presStyleIdx="3" presStyleCnt="5">
        <dgm:presLayoutVars>
          <dgm:chPref val="3"/>
        </dgm:presLayoutVars>
      </dgm:prSet>
      <dgm:spPr/>
    </dgm:pt>
    <dgm:pt modelId="{1C649E3E-C29D-480F-A083-5A93D2C2DA48}" type="pres">
      <dgm:prSet presAssocID="{A5A2C5AE-D28D-4D76-86FC-B89976B3B29A}" presName="rootConnector" presStyleLbl="node2" presStyleIdx="3" presStyleCnt="5"/>
      <dgm:spPr/>
    </dgm:pt>
    <dgm:pt modelId="{EC4CB11E-BD6F-4CA9-8B50-E8BC6D88F3A2}" type="pres">
      <dgm:prSet presAssocID="{A5A2C5AE-D28D-4D76-86FC-B89976B3B29A}" presName="hierChild4" presStyleCnt="0"/>
      <dgm:spPr/>
    </dgm:pt>
    <dgm:pt modelId="{B995D2B5-2FCE-47EC-A0D2-DDE745EEF584}" type="pres">
      <dgm:prSet presAssocID="{A5A2C5AE-D28D-4D76-86FC-B89976B3B29A}" presName="hierChild5" presStyleCnt="0"/>
      <dgm:spPr/>
    </dgm:pt>
    <dgm:pt modelId="{6DA61A87-413F-4525-9537-5880AE7C6A35}" type="pres">
      <dgm:prSet presAssocID="{B5BE437E-3283-4D12-8068-E110342A7B84}" presName="Name37" presStyleLbl="parChTrans1D2" presStyleIdx="4" presStyleCnt="5"/>
      <dgm:spPr/>
    </dgm:pt>
    <dgm:pt modelId="{DDA50DBE-3B8D-4B82-9C7E-A1C188FE3726}" type="pres">
      <dgm:prSet presAssocID="{2159D5E1-3E1D-46D2-876E-E0FE5BEEFE5F}" presName="hierRoot2" presStyleCnt="0">
        <dgm:presLayoutVars>
          <dgm:hierBranch val="init"/>
        </dgm:presLayoutVars>
      </dgm:prSet>
      <dgm:spPr/>
    </dgm:pt>
    <dgm:pt modelId="{64709685-50B9-4D3A-A465-F386AEFAFB27}" type="pres">
      <dgm:prSet presAssocID="{2159D5E1-3E1D-46D2-876E-E0FE5BEEFE5F}" presName="rootComposite" presStyleCnt="0"/>
      <dgm:spPr/>
    </dgm:pt>
    <dgm:pt modelId="{6C773FB2-D498-4C39-BB56-59E9D4944D4A}" type="pres">
      <dgm:prSet presAssocID="{2159D5E1-3E1D-46D2-876E-E0FE5BEEFE5F}" presName="rootText" presStyleLbl="node2" presStyleIdx="4" presStyleCnt="5">
        <dgm:presLayoutVars>
          <dgm:chPref val="3"/>
        </dgm:presLayoutVars>
      </dgm:prSet>
      <dgm:spPr/>
    </dgm:pt>
    <dgm:pt modelId="{4B7CE100-4896-47FA-B43B-A020AAE1D70F}" type="pres">
      <dgm:prSet presAssocID="{2159D5E1-3E1D-46D2-876E-E0FE5BEEFE5F}" presName="rootConnector" presStyleLbl="node2" presStyleIdx="4" presStyleCnt="5"/>
      <dgm:spPr/>
    </dgm:pt>
    <dgm:pt modelId="{BB340BD3-CFEB-44B2-BC0F-144C3F1D944F}" type="pres">
      <dgm:prSet presAssocID="{2159D5E1-3E1D-46D2-876E-E0FE5BEEFE5F}" presName="hierChild4" presStyleCnt="0"/>
      <dgm:spPr/>
    </dgm:pt>
    <dgm:pt modelId="{995ABF6E-4470-481E-8D7E-3E2E231C29E4}" type="pres">
      <dgm:prSet presAssocID="{2159D5E1-3E1D-46D2-876E-E0FE5BEEFE5F}" presName="hierChild5" presStyleCnt="0"/>
      <dgm:spPr/>
    </dgm:pt>
    <dgm:pt modelId="{DD2E200A-4F5A-4321-926E-BC6690B2D901}" type="pres">
      <dgm:prSet presAssocID="{A5F89630-D0DF-47A5-8B2B-19CA18A02F7B}" presName="hierChild3" presStyleCnt="0"/>
      <dgm:spPr/>
    </dgm:pt>
  </dgm:ptLst>
  <dgm:cxnLst>
    <dgm:cxn modelId="{8E35B700-3815-4EDB-A265-E3A49A0AEC9E}" type="presOf" srcId="{2159D5E1-3E1D-46D2-876E-E0FE5BEEFE5F}" destId="{6C773FB2-D498-4C39-BB56-59E9D4944D4A}" srcOrd="0" destOrd="0" presId="urn:microsoft.com/office/officeart/2005/8/layout/orgChart1"/>
    <dgm:cxn modelId="{3F36B502-1FCE-43AE-ACFA-AB6F77DE9495}" type="presOf" srcId="{A5A2C5AE-D28D-4D76-86FC-B89976B3B29A}" destId="{1C649E3E-C29D-480F-A083-5A93D2C2DA48}" srcOrd="1" destOrd="0" presId="urn:microsoft.com/office/officeart/2005/8/layout/orgChart1"/>
    <dgm:cxn modelId="{3423041B-5B28-4E7E-9BC5-E8A25B8D4E80}" type="presOf" srcId="{A5F89630-D0DF-47A5-8B2B-19CA18A02F7B}" destId="{332B7F2E-2956-4E27-A825-08292FABE6ED}" srcOrd="0" destOrd="0" presId="urn:microsoft.com/office/officeart/2005/8/layout/orgChart1"/>
    <dgm:cxn modelId="{65198B1B-751C-4BE0-9E62-F38165655214}" type="presOf" srcId="{218B7C33-D9E2-4B8D-B9DC-77E4D22A9C5C}" destId="{41551DB6-C80B-4805-A1D4-6A6404186162}" srcOrd="0" destOrd="0" presId="urn:microsoft.com/office/officeart/2005/8/layout/orgChart1"/>
    <dgm:cxn modelId="{E7C3A71F-8CDC-4F1E-97EE-56B09C3856A4}" type="presOf" srcId="{A8862AB3-FACD-4C97-9E30-8D6C3CB4AD64}" destId="{9F594C58-E571-4537-B42D-D233D850E333}" srcOrd="1" destOrd="0" presId="urn:microsoft.com/office/officeart/2005/8/layout/orgChart1"/>
    <dgm:cxn modelId="{0016D83B-D054-4E47-96EE-F464C7736F0F}" type="presOf" srcId="{20D85C00-83A7-4EA2-AA3C-C4A2C3FF1BD6}" destId="{A2155743-79BD-4FA7-B34F-DC2481C7D059}" srcOrd="0" destOrd="0" presId="urn:microsoft.com/office/officeart/2005/8/layout/orgChart1"/>
    <dgm:cxn modelId="{BAAE393E-73CD-4A63-B269-4A413EA293D1}" srcId="{A5F89630-D0DF-47A5-8B2B-19CA18A02F7B}" destId="{20D85C00-83A7-4EA2-AA3C-C4A2C3FF1BD6}" srcOrd="1" destOrd="0" parTransId="{B435042C-1EDF-467D-A247-18314A803B12}" sibTransId="{2C933DDF-6E77-4BBB-B13E-7AB8D056B15E}"/>
    <dgm:cxn modelId="{93ADF73F-83DC-4ADD-A086-BCE837B2019A}" srcId="{D093D39A-5C36-45A5-B60D-9B16E95DE3CD}" destId="{55458C98-8BAF-4C01-BA0F-43EBE0B49E1D}" srcOrd="1" destOrd="0" parTransId="{5463F8EA-0684-43F8-845A-C1E4193C4DFF}" sibTransId="{E83BAB01-6FA1-46BF-8080-8AA465F87E11}"/>
    <dgm:cxn modelId="{D44DAE5B-8066-4312-A425-165F5E71B24F}" type="presOf" srcId="{55458C98-8BAF-4C01-BA0F-43EBE0B49E1D}" destId="{BF871002-C586-493E-9BB3-1FF3E633DEFB}" srcOrd="0" destOrd="0" presId="urn:microsoft.com/office/officeart/2005/8/layout/orgChart1"/>
    <dgm:cxn modelId="{9736B841-C914-4EC6-99B4-5212E99652B6}" type="presOf" srcId="{A8862AB3-FACD-4C97-9E30-8D6C3CB4AD64}" destId="{4A7AB4E4-E91C-493D-BDE3-E918E89B08A4}" srcOrd="0" destOrd="0" presId="urn:microsoft.com/office/officeart/2005/8/layout/orgChart1"/>
    <dgm:cxn modelId="{19961F44-6368-4799-B16E-064215942675}" type="presOf" srcId="{A5F89630-D0DF-47A5-8B2B-19CA18A02F7B}" destId="{09C1A827-5BC0-4E18-A26A-64A25AEACED6}" srcOrd="1" destOrd="0" presId="urn:microsoft.com/office/officeart/2005/8/layout/orgChart1"/>
    <dgm:cxn modelId="{B250684D-8705-4C40-A2CE-1C5D34E37D39}" srcId="{A5F89630-D0DF-47A5-8B2B-19CA18A02F7B}" destId="{A5A2C5AE-D28D-4D76-86FC-B89976B3B29A}" srcOrd="3" destOrd="0" parTransId="{7F6272C4-8292-42B8-9D39-A036DCDF89A1}" sibTransId="{807038A2-BBE4-4CAE-A41B-E39B65C3F9B1}"/>
    <dgm:cxn modelId="{2DD30150-8AC1-4BB8-BB67-4F3F79193F66}" srcId="{D093D39A-5C36-45A5-B60D-9B16E95DE3CD}" destId="{BF50BA32-C524-4D7C-B824-7DD4B0204F8D}" srcOrd="0" destOrd="0" parTransId="{218B7C33-D9E2-4B8D-B9DC-77E4D22A9C5C}" sibTransId="{FC9F3B88-ECC3-46F4-958B-0D2BB15C154C}"/>
    <dgm:cxn modelId="{FD039E70-80DA-4830-BF41-0653D6819C4E}" type="presOf" srcId="{B5BE437E-3283-4D12-8068-E110342A7B84}" destId="{6DA61A87-413F-4525-9537-5880AE7C6A35}" srcOrd="0" destOrd="0" presId="urn:microsoft.com/office/officeart/2005/8/layout/orgChart1"/>
    <dgm:cxn modelId="{64107055-D67C-4967-A498-C52E8C4352FF}" type="presOf" srcId="{BF50BA32-C524-4D7C-B824-7DD4B0204F8D}" destId="{770AB98C-5E32-4F4C-9A19-CD0EA145966F}" srcOrd="0" destOrd="0" presId="urn:microsoft.com/office/officeart/2005/8/layout/orgChart1"/>
    <dgm:cxn modelId="{65BD8A76-8979-4E44-B9EB-97D66BE72CA4}" type="presOf" srcId="{76DC6F11-AA1B-4B7E-8485-A76CE2608A24}" destId="{6B385E39-4F00-4B27-BBAF-9D8B18AE81EE}" srcOrd="0" destOrd="0" presId="urn:microsoft.com/office/officeart/2005/8/layout/orgChart1"/>
    <dgm:cxn modelId="{9D0EA777-7A5D-485C-98B7-76CD82D95819}" type="presOf" srcId="{7F6272C4-8292-42B8-9D39-A036DCDF89A1}" destId="{3987C45A-572E-4CF5-93D9-649AF1C3895A}" srcOrd="0" destOrd="0" presId="urn:microsoft.com/office/officeart/2005/8/layout/orgChart1"/>
    <dgm:cxn modelId="{E8BD4D7C-E3B0-498E-B4EC-9594DFF528A2}" type="presOf" srcId="{2159D5E1-3E1D-46D2-876E-E0FE5BEEFE5F}" destId="{4B7CE100-4896-47FA-B43B-A020AAE1D70F}" srcOrd="1" destOrd="0" presId="urn:microsoft.com/office/officeart/2005/8/layout/orgChart1"/>
    <dgm:cxn modelId="{68069B84-DA64-46DB-BCDB-A0340806E540}" srcId="{76DC6F11-AA1B-4B7E-8485-A76CE2608A24}" destId="{A5F89630-D0DF-47A5-8B2B-19CA18A02F7B}" srcOrd="0" destOrd="0" parTransId="{6D14B793-0882-4109-B861-AEE1EF32B86D}" sibTransId="{AAEC941B-5101-49B6-8F15-7BE9269E6BBB}"/>
    <dgm:cxn modelId="{64454B86-E46E-4D60-BC79-A29DB4274F0C}" srcId="{A5F89630-D0DF-47A5-8B2B-19CA18A02F7B}" destId="{A8862AB3-FACD-4C97-9E30-8D6C3CB4AD64}" srcOrd="2" destOrd="0" parTransId="{6DC271AF-53EA-4994-BA2C-0EFA48BA7EDA}" sibTransId="{7F54EF2A-19D1-4D26-B2DA-515E7753183B}"/>
    <dgm:cxn modelId="{624F5A88-52F5-46CD-A5E4-7149050D5C04}" type="presOf" srcId="{55458C98-8BAF-4C01-BA0F-43EBE0B49E1D}" destId="{951CCF4E-1CF2-4D28-B40A-60BE12A5381F}" srcOrd="1" destOrd="0" presId="urn:microsoft.com/office/officeart/2005/8/layout/orgChart1"/>
    <dgm:cxn modelId="{1A90618D-5FBB-4267-A1B0-EA40D12FAC8D}" type="presOf" srcId="{5463F8EA-0684-43F8-845A-C1E4193C4DFF}" destId="{06B25631-B804-4FF5-BBB4-1CDFAF7854E6}" srcOrd="0" destOrd="0" presId="urn:microsoft.com/office/officeart/2005/8/layout/orgChart1"/>
    <dgm:cxn modelId="{A23E3DA4-4215-456B-A10F-2ACA201C63DA}" type="presOf" srcId="{D093D39A-5C36-45A5-B60D-9B16E95DE3CD}" destId="{5257820C-BF7D-4DE1-9E11-CA0D0BA64251}" srcOrd="1" destOrd="0" presId="urn:microsoft.com/office/officeart/2005/8/layout/orgChart1"/>
    <dgm:cxn modelId="{47F0B8AC-860F-42F6-BD55-BAB830538B50}" srcId="{A5F89630-D0DF-47A5-8B2B-19CA18A02F7B}" destId="{D093D39A-5C36-45A5-B60D-9B16E95DE3CD}" srcOrd="0" destOrd="0" parTransId="{E2E34526-1B84-4FD7-B498-4FB64ED5522F}" sibTransId="{C97C5AFD-FD98-4E00-93EF-1D4A6A978983}"/>
    <dgm:cxn modelId="{DD5C33B2-6079-4955-AE32-14F07F5E8B68}" type="presOf" srcId="{D093D39A-5C36-45A5-B60D-9B16E95DE3CD}" destId="{59F0B030-451D-43AE-8C04-2D91EFB666F3}" srcOrd="0" destOrd="0" presId="urn:microsoft.com/office/officeart/2005/8/layout/orgChart1"/>
    <dgm:cxn modelId="{4D4E6DBD-AD02-43D3-90A2-F298045929A2}" type="presOf" srcId="{20D85C00-83A7-4EA2-AA3C-C4A2C3FF1BD6}" destId="{BCACDC65-CE8E-49F4-BECF-F95B420E2013}" srcOrd="1" destOrd="0" presId="urn:microsoft.com/office/officeart/2005/8/layout/orgChart1"/>
    <dgm:cxn modelId="{E0BE21C3-E7C1-4763-9889-078B6EEA652E}" type="presOf" srcId="{BF50BA32-C524-4D7C-B824-7DD4B0204F8D}" destId="{26E0B78B-4DE0-4622-9D50-1C0D43D5E3C4}" srcOrd="1" destOrd="0" presId="urn:microsoft.com/office/officeart/2005/8/layout/orgChart1"/>
    <dgm:cxn modelId="{FB1E44C8-CBA0-40C7-A523-A31C0365574D}" type="presOf" srcId="{A5A2C5AE-D28D-4D76-86FC-B89976B3B29A}" destId="{0AEBEE12-7825-4C8D-81B9-146FAADCB94E}" srcOrd="0" destOrd="0" presId="urn:microsoft.com/office/officeart/2005/8/layout/orgChart1"/>
    <dgm:cxn modelId="{1AB18FD5-A105-4BA2-A4FE-0B46FE6835BE}" type="presOf" srcId="{B435042C-1EDF-467D-A247-18314A803B12}" destId="{CF0E061A-F96D-439D-9A79-88861299C2EA}" srcOrd="0" destOrd="0" presId="urn:microsoft.com/office/officeart/2005/8/layout/orgChart1"/>
    <dgm:cxn modelId="{9CA2DFD7-A708-476C-9E7C-33F26ABF1D8C}" type="presOf" srcId="{6DC271AF-53EA-4994-BA2C-0EFA48BA7EDA}" destId="{C0562CB8-B632-47F5-9D51-9E019925453C}" srcOrd="0" destOrd="0" presId="urn:microsoft.com/office/officeart/2005/8/layout/orgChart1"/>
    <dgm:cxn modelId="{E60731D8-9144-4B30-BBE2-77E6BC1889B8}" type="presOf" srcId="{E2E34526-1B84-4FD7-B498-4FB64ED5522F}" destId="{917C1E30-5D7F-4BE0-B8C6-BF73D93F8307}" srcOrd="0" destOrd="0" presId="urn:microsoft.com/office/officeart/2005/8/layout/orgChart1"/>
    <dgm:cxn modelId="{0805DBDE-5D91-40C6-BCDB-2D34D8A2F221}" srcId="{A5F89630-D0DF-47A5-8B2B-19CA18A02F7B}" destId="{2159D5E1-3E1D-46D2-876E-E0FE5BEEFE5F}" srcOrd="4" destOrd="0" parTransId="{B5BE437E-3283-4D12-8068-E110342A7B84}" sibTransId="{3A066F2F-CB97-4E5C-A9D3-3E03842B2759}"/>
    <dgm:cxn modelId="{B8538414-D159-419F-A748-564AD65815C3}" type="presParOf" srcId="{6B385E39-4F00-4B27-BBAF-9D8B18AE81EE}" destId="{5AD01429-B255-4A7B-8546-882F8F213E88}" srcOrd="0" destOrd="0" presId="urn:microsoft.com/office/officeart/2005/8/layout/orgChart1"/>
    <dgm:cxn modelId="{D080E18A-6E48-4B82-93CC-5B6494F69B40}" type="presParOf" srcId="{5AD01429-B255-4A7B-8546-882F8F213E88}" destId="{0B982103-0798-41DA-A5C3-D50A5F1B37C5}" srcOrd="0" destOrd="0" presId="urn:microsoft.com/office/officeart/2005/8/layout/orgChart1"/>
    <dgm:cxn modelId="{9EC34773-14D8-4EBE-9ED7-3A34E6011B5C}" type="presParOf" srcId="{0B982103-0798-41DA-A5C3-D50A5F1B37C5}" destId="{332B7F2E-2956-4E27-A825-08292FABE6ED}" srcOrd="0" destOrd="0" presId="urn:microsoft.com/office/officeart/2005/8/layout/orgChart1"/>
    <dgm:cxn modelId="{7731B91A-AEC1-4E72-8EEF-08E2FEF1E987}" type="presParOf" srcId="{0B982103-0798-41DA-A5C3-D50A5F1B37C5}" destId="{09C1A827-5BC0-4E18-A26A-64A25AEACED6}" srcOrd="1" destOrd="0" presId="urn:microsoft.com/office/officeart/2005/8/layout/orgChart1"/>
    <dgm:cxn modelId="{D10A4BE2-33B8-44C9-8194-40E638B570D0}" type="presParOf" srcId="{5AD01429-B255-4A7B-8546-882F8F213E88}" destId="{26FB7979-D118-4B97-B520-A13CBD529998}" srcOrd="1" destOrd="0" presId="urn:microsoft.com/office/officeart/2005/8/layout/orgChart1"/>
    <dgm:cxn modelId="{6E2A80D0-4EF0-4628-9A96-4F70B7E76990}" type="presParOf" srcId="{26FB7979-D118-4B97-B520-A13CBD529998}" destId="{917C1E30-5D7F-4BE0-B8C6-BF73D93F8307}" srcOrd="0" destOrd="0" presId="urn:microsoft.com/office/officeart/2005/8/layout/orgChart1"/>
    <dgm:cxn modelId="{CA05060A-91CF-473C-826A-79CA0ADB61AB}" type="presParOf" srcId="{26FB7979-D118-4B97-B520-A13CBD529998}" destId="{9217CEC2-A2F3-4B4C-8DBE-DD2A4B6EB0A0}" srcOrd="1" destOrd="0" presId="urn:microsoft.com/office/officeart/2005/8/layout/orgChart1"/>
    <dgm:cxn modelId="{53AE254B-54FC-4944-B5DF-5B315E4B2486}" type="presParOf" srcId="{9217CEC2-A2F3-4B4C-8DBE-DD2A4B6EB0A0}" destId="{2908606F-5F1D-47B7-8F1F-89955025FC49}" srcOrd="0" destOrd="0" presId="urn:microsoft.com/office/officeart/2005/8/layout/orgChart1"/>
    <dgm:cxn modelId="{8DC24F22-2CE9-4840-A7D8-145A4353C630}" type="presParOf" srcId="{2908606F-5F1D-47B7-8F1F-89955025FC49}" destId="{59F0B030-451D-43AE-8C04-2D91EFB666F3}" srcOrd="0" destOrd="0" presId="urn:microsoft.com/office/officeart/2005/8/layout/orgChart1"/>
    <dgm:cxn modelId="{BD4EB541-9913-4755-9608-3D0D376D00CC}" type="presParOf" srcId="{2908606F-5F1D-47B7-8F1F-89955025FC49}" destId="{5257820C-BF7D-4DE1-9E11-CA0D0BA64251}" srcOrd="1" destOrd="0" presId="urn:microsoft.com/office/officeart/2005/8/layout/orgChart1"/>
    <dgm:cxn modelId="{002A4260-2387-4CA3-BC6E-34B8CD5DCE27}" type="presParOf" srcId="{9217CEC2-A2F3-4B4C-8DBE-DD2A4B6EB0A0}" destId="{59841A43-FA42-4BE7-BCF7-444711F478D8}" srcOrd="1" destOrd="0" presId="urn:microsoft.com/office/officeart/2005/8/layout/orgChart1"/>
    <dgm:cxn modelId="{9DADA9B6-B53A-4A9D-9C8B-CA14DCF10208}" type="presParOf" srcId="{59841A43-FA42-4BE7-BCF7-444711F478D8}" destId="{41551DB6-C80B-4805-A1D4-6A6404186162}" srcOrd="0" destOrd="0" presId="urn:microsoft.com/office/officeart/2005/8/layout/orgChart1"/>
    <dgm:cxn modelId="{4247E343-2290-42F7-8AC4-8ECA0C949282}" type="presParOf" srcId="{59841A43-FA42-4BE7-BCF7-444711F478D8}" destId="{6E272C99-BDB0-4C4C-82E2-D0682DED70F8}" srcOrd="1" destOrd="0" presId="urn:microsoft.com/office/officeart/2005/8/layout/orgChart1"/>
    <dgm:cxn modelId="{BBFC0266-62BA-49FC-A43D-6C78AEA32F67}" type="presParOf" srcId="{6E272C99-BDB0-4C4C-82E2-D0682DED70F8}" destId="{78DAC50C-CB0A-4DB5-9ADC-6524CD5B54CF}" srcOrd="0" destOrd="0" presId="urn:microsoft.com/office/officeart/2005/8/layout/orgChart1"/>
    <dgm:cxn modelId="{9CBC9A55-F910-40B8-9C8D-69CD3A7EC134}" type="presParOf" srcId="{78DAC50C-CB0A-4DB5-9ADC-6524CD5B54CF}" destId="{770AB98C-5E32-4F4C-9A19-CD0EA145966F}" srcOrd="0" destOrd="0" presId="urn:microsoft.com/office/officeart/2005/8/layout/orgChart1"/>
    <dgm:cxn modelId="{226CF502-91C6-4B80-95C5-DB2F220728D6}" type="presParOf" srcId="{78DAC50C-CB0A-4DB5-9ADC-6524CD5B54CF}" destId="{26E0B78B-4DE0-4622-9D50-1C0D43D5E3C4}" srcOrd="1" destOrd="0" presId="urn:microsoft.com/office/officeart/2005/8/layout/orgChart1"/>
    <dgm:cxn modelId="{977A9042-2F2E-4F36-95EA-0BFFD6C9590B}" type="presParOf" srcId="{6E272C99-BDB0-4C4C-82E2-D0682DED70F8}" destId="{FD066E6F-5B73-4B05-997C-BE4028E0B39A}" srcOrd="1" destOrd="0" presId="urn:microsoft.com/office/officeart/2005/8/layout/orgChart1"/>
    <dgm:cxn modelId="{9B7C07D7-3259-4C30-82CA-03549C1F4E34}" type="presParOf" srcId="{6E272C99-BDB0-4C4C-82E2-D0682DED70F8}" destId="{4BBEDB22-BDC8-4F50-B76D-0A33797C38AA}" srcOrd="2" destOrd="0" presId="urn:microsoft.com/office/officeart/2005/8/layout/orgChart1"/>
    <dgm:cxn modelId="{5580B5A2-9C37-4A8B-8387-1ED4DE2E4597}" type="presParOf" srcId="{59841A43-FA42-4BE7-BCF7-444711F478D8}" destId="{06B25631-B804-4FF5-BBB4-1CDFAF7854E6}" srcOrd="2" destOrd="0" presId="urn:microsoft.com/office/officeart/2005/8/layout/orgChart1"/>
    <dgm:cxn modelId="{C66BA5C5-7CC3-4DD2-AF90-5B7FF2245B43}" type="presParOf" srcId="{59841A43-FA42-4BE7-BCF7-444711F478D8}" destId="{103224C8-A9E8-4730-97AA-016C3EC65AC1}" srcOrd="3" destOrd="0" presId="urn:microsoft.com/office/officeart/2005/8/layout/orgChart1"/>
    <dgm:cxn modelId="{4FDBDF37-7B01-454B-8F8D-9A82695C070A}" type="presParOf" srcId="{103224C8-A9E8-4730-97AA-016C3EC65AC1}" destId="{A2DF8A47-3CD6-4556-8FDA-FF15B19297BD}" srcOrd="0" destOrd="0" presId="urn:microsoft.com/office/officeart/2005/8/layout/orgChart1"/>
    <dgm:cxn modelId="{EB8DA01F-E402-4904-9757-674A28AD75B6}" type="presParOf" srcId="{A2DF8A47-3CD6-4556-8FDA-FF15B19297BD}" destId="{BF871002-C586-493E-9BB3-1FF3E633DEFB}" srcOrd="0" destOrd="0" presId="urn:microsoft.com/office/officeart/2005/8/layout/orgChart1"/>
    <dgm:cxn modelId="{EE345808-F7D3-4898-B749-13F2581C196C}" type="presParOf" srcId="{A2DF8A47-3CD6-4556-8FDA-FF15B19297BD}" destId="{951CCF4E-1CF2-4D28-B40A-60BE12A5381F}" srcOrd="1" destOrd="0" presId="urn:microsoft.com/office/officeart/2005/8/layout/orgChart1"/>
    <dgm:cxn modelId="{F3DE1626-55A4-4424-AFAA-EC685B5E5F04}" type="presParOf" srcId="{103224C8-A9E8-4730-97AA-016C3EC65AC1}" destId="{C9F44CB6-3794-4352-92E3-D0B6E9D6D856}" srcOrd="1" destOrd="0" presId="urn:microsoft.com/office/officeart/2005/8/layout/orgChart1"/>
    <dgm:cxn modelId="{6F10F420-62A9-4EDC-8F6B-FAD18C3B9475}" type="presParOf" srcId="{103224C8-A9E8-4730-97AA-016C3EC65AC1}" destId="{05E70803-39FB-411F-BD1F-320D699DA709}" srcOrd="2" destOrd="0" presId="urn:microsoft.com/office/officeart/2005/8/layout/orgChart1"/>
    <dgm:cxn modelId="{A4E425F4-68CA-418B-B885-3A763A83BFB8}" type="presParOf" srcId="{9217CEC2-A2F3-4B4C-8DBE-DD2A4B6EB0A0}" destId="{CD07EAC6-C0D5-4F44-8F5A-E2B73C604D19}" srcOrd="2" destOrd="0" presId="urn:microsoft.com/office/officeart/2005/8/layout/orgChart1"/>
    <dgm:cxn modelId="{C8AF5BC5-5249-42EC-B7D1-D572955278EC}" type="presParOf" srcId="{26FB7979-D118-4B97-B520-A13CBD529998}" destId="{CF0E061A-F96D-439D-9A79-88861299C2EA}" srcOrd="2" destOrd="0" presId="urn:microsoft.com/office/officeart/2005/8/layout/orgChart1"/>
    <dgm:cxn modelId="{8E64B703-0F07-4876-A877-3559BBE2088B}" type="presParOf" srcId="{26FB7979-D118-4B97-B520-A13CBD529998}" destId="{464F02C1-4E17-4876-AA8D-28AA66AEFE9B}" srcOrd="3" destOrd="0" presId="urn:microsoft.com/office/officeart/2005/8/layout/orgChart1"/>
    <dgm:cxn modelId="{61699185-0414-4E9E-BCB5-FBC3E6F221DB}" type="presParOf" srcId="{464F02C1-4E17-4876-AA8D-28AA66AEFE9B}" destId="{68CC041E-74EF-41F1-924C-2607413EC45D}" srcOrd="0" destOrd="0" presId="urn:microsoft.com/office/officeart/2005/8/layout/orgChart1"/>
    <dgm:cxn modelId="{746B58B3-1355-497C-96CB-1B749F8AA97C}" type="presParOf" srcId="{68CC041E-74EF-41F1-924C-2607413EC45D}" destId="{A2155743-79BD-4FA7-B34F-DC2481C7D059}" srcOrd="0" destOrd="0" presId="urn:microsoft.com/office/officeart/2005/8/layout/orgChart1"/>
    <dgm:cxn modelId="{98D5FB5A-1083-4848-9812-FF1F054ABEAA}" type="presParOf" srcId="{68CC041E-74EF-41F1-924C-2607413EC45D}" destId="{BCACDC65-CE8E-49F4-BECF-F95B420E2013}" srcOrd="1" destOrd="0" presId="urn:microsoft.com/office/officeart/2005/8/layout/orgChart1"/>
    <dgm:cxn modelId="{22A11CAE-FB88-49A1-B894-D09BAD1C57D5}" type="presParOf" srcId="{464F02C1-4E17-4876-AA8D-28AA66AEFE9B}" destId="{5C90C661-6CCA-4A84-BBC3-83F169AB8BFE}" srcOrd="1" destOrd="0" presId="urn:microsoft.com/office/officeart/2005/8/layout/orgChart1"/>
    <dgm:cxn modelId="{B63B0DBD-8060-4811-A46C-8177627B9B3E}" type="presParOf" srcId="{464F02C1-4E17-4876-AA8D-28AA66AEFE9B}" destId="{CB9410BB-4F47-48FB-90F9-7952C9AD340D}" srcOrd="2" destOrd="0" presId="urn:microsoft.com/office/officeart/2005/8/layout/orgChart1"/>
    <dgm:cxn modelId="{70C56320-86D7-4819-A602-C2EFF774169A}" type="presParOf" srcId="{26FB7979-D118-4B97-B520-A13CBD529998}" destId="{C0562CB8-B632-47F5-9D51-9E019925453C}" srcOrd="4" destOrd="0" presId="urn:microsoft.com/office/officeart/2005/8/layout/orgChart1"/>
    <dgm:cxn modelId="{DB05E8AD-AF1C-47B1-9967-54CF689BB26C}" type="presParOf" srcId="{26FB7979-D118-4B97-B520-A13CBD529998}" destId="{A14B9360-2EEB-4D21-BCB1-F209AC149F0E}" srcOrd="5" destOrd="0" presId="urn:microsoft.com/office/officeart/2005/8/layout/orgChart1"/>
    <dgm:cxn modelId="{4D5E7367-859B-4D6B-B1FF-0CD5FFFF51E1}" type="presParOf" srcId="{A14B9360-2EEB-4D21-BCB1-F209AC149F0E}" destId="{2EBAE580-5ADB-4477-8DAF-F83CBFC6D4A0}" srcOrd="0" destOrd="0" presId="urn:microsoft.com/office/officeart/2005/8/layout/orgChart1"/>
    <dgm:cxn modelId="{F2F5F7FB-1905-426D-A7BA-085CFCBEFD03}" type="presParOf" srcId="{2EBAE580-5ADB-4477-8DAF-F83CBFC6D4A0}" destId="{4A7AB4E4-E91C-493D-BDE3-E918E89B08A4}" srcOrd="0" destOrd="0" presId="urn:microsoft.com/office/officeart/2005/8/layout/orgChart1"/>
    <dgm:cxn modelId="{66738079-9391-4422-8FBD-57F7673385E1}" type="presParOf" srcId="{2EBAE580-5ADB-4477-8DAF-F83CBFC6D4A0}" destId="{9F594C58-E571-4537-B42D-D233D850E333}" srcOrd="1" destOrd="0" presId="urn:microsoft.com/office/officeart/2005/8/layout/orgChart1"/>
    <dgm:cxn modelId="{B793456B-57E5-4701-91A8-F75FC655FC09}" type="presParOf" srcId="{A14B9360-2EEB-4D21-BCB1-F209AC149F0E}" destId="{452C627A-E143-4B35-A09E-6CF5EAD5CD4E}" srcOrd="1" destOrd="0" presId="urn:microsoft.com/office/officeart/2005/8/layout/orgChart1"/>
    <dgm:cxn modelId="{78CCDFC2-DE0D-4687-8FCB-52FDE607F3B9}" type="presParOf" srcId="{A14B9360-2EEB-4D21-BCB1-F209AC149F0E}" destId="{3FCBD3B1-8DC9-4B50-9F7E-29FF2B91BC6C}" srcOrd="2" destOrd="0" presId="urn:microsoft.com/office/officeart/2005/8/layout/orgChart1"/>
    <dgm:cxn modelId="{28A84CCE-E2D0-4E05-B0EE-612C3F2F5FAB}" type="presParOf" srcId="{26FB7979-D118-4B97-B520-A13CBD529998}" destId="{3987C45A-572E-4CF5-93D9-649AF1C3895A}" srcOrd="6" destOrd="0" presId="urn:microsoft.com/office/officeart/2005/8/layout/orgChart1"/>
    <dgm:cxn modelId="{B7AEB189-F0B5-4BA6-B2C5-4716D709B6E2}" type="presParOf" srcId="{26FB7979-D118-4B97-B520-A13CBD529998}" destId="{656393AA-2F39-4219-8364-1428013F1A4E}" srcOrd="7" destOrd="0" presId="urn:microsoft.com/office/officeart/2005/8/layout/orgChart1"/>
    <dgm:cxn modelId="{17935A10-EE06-49A9-A265-40511D9C17E5}" type="presParOf" srcId="{656393AA-2F39-4219-8364-1428013F1A4E}" destId="{C473BF6B-71F0-4222-983E-EE492CA35076}" srcOrd="0" destOrd="0" presId="urn:microsoft.com/office/officeart/2005/8/layout/orgChart1"/>
    <dgm:cxn modelId="{E6CE7DE3-07AF-4C16-A365-F656DCD9FEF3}" type="presParOf" srcId="{C473BF6B-71F0-4222-983E-EE492CA35076}" destId="{0AEBEE12-7825-4C8D-81B9-146FAADCB94E}" srcOrd="0" destOrd="0" presId="urn:microsoft.com/office/officeart/2005/8/layout/orgChart1"/>
    <dgm:cxn modelId="{E1D623AB-5C9B-4FEF-A9E1-D69F77248868}" type="presParOf" srcId="{C473BF6B-71F0-4222-983E-EE492CA35076}" destId="{1C649E3E-C29D-480F-A083-5A93D2C2DA48}" srcOrd="1" destOrd="0" presId="urn:microsoft.com/office/officeart/2005/8/layout/orgChart1"/>
    <dgm:cxn modelId="{1A54C5A8-388C-45C7-AF72-A03A25FABED5}" type="presParOf" srcId="{656393AA-2F39-4219-8364-1428013F1A4E}" destId="{EC4CB11E-BD6F-4CA9-8B50-E8BC6D88F3A2}" srcOrd="1" destOrd="0" presId="urn:microsoft.com/office/officeart/2005/8/layout/orgChart1"/>
    <dgm:cxn modelId="{D58EDA6E-9942-4BAE-93EE-5A04B7ED31CA}" type="presParOf" srcId="{656393AA-2F39-4219-8364-1428013F1A4E}" destId="{B995D2B5-2FCE-47EC-A0D2-DDE745EEF584}" srcOrd="2" destOrd="0" presId="urn:microsoft.com/office/officeart/2005/8/layout/orgChart1"/>
    <dgm:cxn modelId="{694634B0-F122-4F5E-88A0-32C6C966442B}" type="presParOf" srcId="{26FB7979-D118-4B97-B520-A13CBD529998}" destId="{6DA61A87-413F-4525-9537-5880AE7C6A35}" srcOrd="8" destOrd="0" presId="urn:microsoft.com/office/officeart/2005/8/layout/orgChart1"/>
    <dgm:cxn modelId="{C1D28BB3-3B03-4606-BEF0-076D6A285B65}" type="presParOf" srcId="{26FB7979-D118-4B97-B520-A13CBD529998}" destId="{DDA50DBE-3B8D-4B82-9C7E-A1C188FE3726}" srcOrd="9" destOrd="0" presId="urn:microsoft.com/office/officeart/2005/8/layout/orgChart1"/>
    <dgm:cxn modelId="{812E19DF-E90B-4D89-91DA-B49E974658BB}" type="presParOf" srcId="{DDA50DBE-3B8D-4B82-9C7E-A1C188FE3726}" destId="{64709685-50B9-4D3A-A465-F386AEFAFB27}" srcOrd="0" destOrd="0" presId="urn:microsoft.com/office/officeart/2005/8/layout/orgChart1"/>
    <dgm:cxn modelId="{6EDE15A3-93A3-44DC-8EFE-72B811C47AA7}" type="presParOf" srcId="{64709685-50B9-4D3A-A465-F386AEFAFB27}" destId="{6C773FB2-D498-4C39-BB56-59E9D4944D4A}" srcOrd="0" destOrd="0" presId="urn:microsoft.com/office/officeart/2005/8/layout/orgChart1"/>
    <dgm:cxn modelId="{4B215B9C-41EF-4DCC-8F3B-0D0163E011D0}" type="presParOf" srcId="{64709685-50B9-4D3A-A465-F386AEFAFB27}" destId="{4B7CE100-4896-47FA-B43B-A020AAE1D70F}" srcOrd="1" destOrd="0" presId="urn:microsoft.com/office/officeart/2005/8/layout/orgChart1"/>
    <dgm:cxn modelId="{E5B7040A-161C-43F6-B06F-1F9AECF57912}" type="presParOf" srcId="{DDA50DBE-3B8D-4B82-9C7E-A1C188FE3726}" destId="{BB340BD3-CFEB-44B2-BC0F-144C3F1D944F}" srcOrd="1" destOrd="0" presId="urn:microsoft.com/office/officeart/2005/8/layout/orgChart1"/>
    <dgm:cxn modelId="{597EFBB6-5096-4811-B895-D6B84F40A11A}" type="presParOf" srcId="{DDA50DBE-3B8D-4B82-9C7E-A1C188FE3726}" destId="{995ABF6E-4470-481E-8D7E-3E2E231C29E4}" srcOrd="2" destOrd="0" presId="urn:microsoft.com/office/officeart/2005/8/layout/orgChart1"/>
    <dgm:cxn modelId="{D3A8CDA3-19AF-4B99-84D0-42A63EB01B82}" type="presParOf" srcId="{5AD01429-B255-4A7B-8546-882F8F213E88}" destId="{DD2E200A-4F5A-4321-926E-BC6690B2D9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E2DA4-E372-4090-B74A-1943C03B2DF1}">
      <dsp:nvSpPr>
        <dsp:cNvPr id="0" name=""/>
        <dsp:cNvSpPr/>
      </dsp:nvSpPr>
      <dsp:spPr>
        <a:xfrm>
          <a:off x="6450777" y="1755577"/>
          <a:ext cx="91595" cy="25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909"/>
              </a:lnTo>
              <a:lnTo>
                <a:pt x="91595" y="2589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D7713-87BC-4B82-B147-EF911D98B3F9}">
      <dsp:nvSpPr>
        <dsp:cNvPr id="0" name=""/>
        <dsp:cNvSpPr/>
      </dsp:nvSpPr>
      <dsp:spPr>
        <a:xfrm>
          <a:off x="5708562" y="1272639"/>
          <a:ext cx="402117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402117" y="312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FA4D6-273F-4237-806F-FA5D949CD2FD}">
      <dsp:nvSpPr>
        <dsp:cNvPr id="0" name=""/>
        <dsp:cNvSpPr/>
      </dsp:nvSpPr>
      <dsp:spPr>
        <a:xfrm>
          <a:off x="5295547" y="1272639"/>
          <a:ext cx="413014" cy="312889"/>
        </a:xfrm>
        <a:custGeom>
          <a:avLst/>
          <a:gdLst/>
          <a:ahLst/>
          <a:cxnLst/>
          <a:rect l="0" t="0" r="0" b="0"/>
          <a:pathLst>
            <a:path>
              <a:moveTo>
                <a:pt x="413014" y="0"/>
              </a:moveTo>
              <a:lnTo>
                <a:pt x="413014" y="312889"/>
              </a:lnTo>
              <a:lnTo>
                <a:pt x="0" y="312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777F3-8585-4D47-BB5C-B1D3F8A5B155}">
      <dsp:nvSpPr>
        <dsp:cNvPr id="0" name=""/>
        <dsp:cNvSpPr/>
      </dsp:nvSpPr>
      <dsp:spPr>
        <a:xfrm>
          <a:off x="11009834" y="3204393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DE81-3132-4363-BB0A-D196486602AF}">
      <dsp:nvSpPr>
        <dsp:cNvPr id="0" name=""/>
        <dsp:cNvSpPr/>
      </dsp:nvSpPr>
      <dsp:spPr>
        <a:xfrm>
          <a:off x="11009834" y="3204393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29207-F300-4F08-9EC2-5B19ECBD847D}">
      <dsp:nvSpPr>
        <dsp:cNvPr id="0" name=""/>
        <dsp:cNvSpPr/>
      </dsp:nvSpPr>
      <dsp:spPr>
        <a:xfrm>
          <a:off x="9635839" y="2721455"/>
          <a:ext cx="1646072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1646072" y="71420"/>
              </a:lnTo>
              <a:lnTo>
                <a:pt x="1646072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40EAC-1427-4594-8BBB-0BFFFE1E18BD}">
      <dsp:nvSpPr>
        <dsp:cNvPr id="0" name=""/>
        <dsp:cNvSpPr/>
      </dsp:nvSpPr>
      <dsp:spPr>
        <a:xfrm>
          <a:off x="9635839" y="2721455"/>
          <a:ext cx="823036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823036" y="71420"/>
              </a:lnTo>
              <a:lnTo>
                <a:pt x="823036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71609-A7A7-4DC2-A26B-2B6042803D1D}">
      <dsp:nvSpPr>
        <dsp:cNvPr id="0" name=""/>
        <dsp:cNvSpPr/>
      </dsp:nvSpPr>
      <dsp:spPr>
        <a:xfrm>
          <a:off x="9590119" y="2721455"/>
          <a:ext cx="91440" cy="142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C0608-477C-4700-9318-CB657E24EA81}">
      <dsp:nvSpPr>
        <dsp:cNvPr id="0" name=""/>
        <dsp:cNvSpPr/>
      </dsp:nvSpPr>
      <dsp:spPr>
        <a:xfrm>
          <a:off x="8812803" y="2721455"/>
          <a:ext cx="823036" cy="142841"/>
        </a:xfrm>
        <a:custGeom>
          <a:avLst/>
          <a:gdLst/>
          <a:ahLst/>
          <a:cxnLst/>
          <a:rect l="0" t="0" r="0" b="0"/>
          <a:pathLst>
            <a:path>
              <a:moveTo>
                <a:pt x="823036" y="0"/>
              </a:moveTo>
              <a:lnTo>
                <a:pt x="823036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87364-0748-45E0-AF02-F16C31AA357F}">
      <dsp:nvSpPr>
        <dsp:cNvPr id="0" name=""/>
        <dsp:cNvSpPr/>
      </dsp:nvSpPr>
      <dsp:spPr>
        <a:xfrm>
          <a:off x="7989767" y="2721455"/>
          <a:ext cx="1646072" cy="142841"/>
        </a:xfrm>
        <a:custGeom>
          <a:avLst/>
          <a:gdLst/>
          <a:ahLst/>
          <a:cxnLst/>
          <a:rect l="0" t="0" r="0" b="0"/>
          <a:pathLst>
            <a:path>
              <a:moveTo>
                <a:pt x="1646072" y="0"/>
              </a:moveTo>
              <a:lnTo>
                <a:pt x="1646072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36516-FFCB-4163-B8BC-B5C8785242E0}">
      <dsp:nvSpPr>
        <dsp:cNvPr id="0" name=""/>
        <dsp:cNvSpPr/>
      </dsp:nvSpPr>
      <dsp:spPr>
        <a:xfrm>
          <a:off x="5708562" y="1272639"/>
          <a:ext cx="3927277" cy="110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297"/>
              </a:lnTo>
              <a:lnTo>
                <a:pt x="3927277" y="1037297"/>
              </a:lnTo>
              <a:lnTo>
                <a:pt x="3927277" y="1108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B114B-EABF-4C82-8E04-8716B0433246}">
      <dsp:nvSpPr>
        <dsp:cNvPr id="0" name=""/>
        <dsp:cNvSpPr/>
      </dsp:nvSpPr>
      <dsp:spPr>
        <a:xfrm>
          <a:off x="6894652" y="3204393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94A04-A222-4931-B9BF-D9AA0EFBB648}">
      <dsp:nvSpPr>
        <dsp:cNvPr id="0" name=""/>
        <dsp:cNvSpPr/>
      </dsp:nvSpPr>
      <dsp:spPr>
        <a:xfrm>
          <a:off x="5484947" y="2721455"/>
          <a:ext cx="1681783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1681783" y="71420"/>
              </a:lnTo>
              <a:lnTo>
                <a:pt x="1681783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9633E-18AC-48BA-9B60-C0126F20EBD3}">
      <dsp:nvSpPr>
        <dsp:cNvPr id="0" name=""/>
        <dsp:cNvSpPr/>
      </dsp:nvSpPr>
      <dsp:spPr>
        <a:xfrm>
          <a:off x="6241665" y="3687332"/>
          <a:ext cx="102029" cy="127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767"/>
              </a:lnTo>
              <a:lnTo>
                <a:pt x="102029" y="1278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F55DB-5EE8-43D9-877E-1573F82BA949}">
      <dsp:nvSpPr>
        <dsp:cNvPr id="0" name=""/>
        <dsp:cNvSpPr/>
      </dsp:nvSpPr>
      <dsp:spPr>
        <a:xfrm>
          <a:off x="6241665" y="3687332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6432-BEA0-4804-8CC6-6D4B9F25A05D}">
      <dsp:nvSpPr>
        <dsp:cNvPr id="0" name=""/>
        <dsp:cNvSpPr/>
      </dsp:nvSpPr>
      <dsp:spPr>
        <a:xfrm>
          <a:off x="6241665" y="3687332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FF6A3-289F-46A8-9239-B398AA2AFC7C}">
      <dsp:nvSpPr>
        <dsp:cNvPr id="0" name=""/>
        <dsp:cNvSpPr/>
      </dsp:nvSpPr>
      <dsp:spPr>
        <a:xfrm>
          <a:off x="5981490" y="3204393"/>
          <a:ext cx="532252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532252" y="71420"/>
              </a:lnTo>
              <a:lnTo>
                <a:pt x="532252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8A3D0-E9BB-4BAB-BCF4-202C463582E8}">
      <dsp:nvSpPr>
        <dsp:cNvPr id="0" name=""/>
        <dsp:cNvSpPr/>
      </dsp:nvSpPr>
      <dsp:spPr>
        <a:xfrm>
          <a:off x="5449237" y="3687332"/>
          <a:ext cx="411518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411518" y="71420"/>
              </a:lnTo>
              <a:lnTo>
                <a:pt x="411518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5FE6A-950F-49BE-B474-A1BCCC1FA757}">
      <dsp:nvSpPr>
        <dsp:cNvPr id="0" name=""/>
        <dsp:cNvSpPr/>
      </dsp:nvSpPr>
      <dsp:spPr>
        <a:xfrm>
          <a:off x="4765641" y="4170271"/>
          <a:ext cx="102029" cy="127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767"/>
              </a:lnTo>
              <a:lnTo>
                <a:pt x="102029" y="1278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E799B-9D84-4E80-89A5-C6209B4E4F6D}">
      <dsp:nvSpPr>
        <dsp:cNvPr id="0" name=""/>
        <dsp:cNvSpPr/>
      </dsp:nvSpPr>
      <dsp:spPr>
        <a:xfrm>
          <a:off x="4765641" y="4170271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88A84-FD7B-4B82-AFF3-1668DC01BE31}">
      <dsp:nvSpPr>
        <dsp:cNvPr id="0" name=""/>
        <dsp:cNvSpPr/>
      </dsp:nvSpPr>
      <dsp:spPr>
        <a:xfrm>
          <a:off x="4765641" y="4170271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D0FC0-D208-4446-9EE1-C9378F816B5A}">
      <dsp:nvSpPr>
        <dsp:cNvPr id="0" name=""/>
        <dsp:cNvSpPr/>
      </dsp:nvSpPr>
      <dsp:spPr>
        <a:xfrm>
          <a:off x="5037719" y="3687332"/>
          <a:ext cx="411518" cy="142841"/>
        </a:xfrm>
        <a:custGeom>
          <a:avLst/>
          <a:gdLst/>
          <a:ahLst/>
          <a:cxnLst/>
          <a:rect l="0" t="0" r="0" b="0"/>
          <a:pathLst>
            <a:path>
              <a:moveTo>
                <a:pt x="411518" y="0"/>
              </a:moveTo>
              <a:lnTo>
                <a:pt x="411518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D8CED-6CDF-46E9-8CC0-4F0C68C68452}">
      <dsp:nvSpPr>
        <dsp:cNvPr id="0" name=""/>
        <dsp:cNvSpPr/>
      </dsp:nvSpPr>
      <dsp:spPr>
        <a:xfrm>
          <a:off x="5449237" y="3204393"/>
          <a:ext cx="532252" cy="142841"/>
        </a:xfrm>
        <a:custGeom>
          <a:avLst/>
          <a:gdLst/>
          <a:ahLst/>
          <a:cxnLst/>
          <a:rect l="0" t="0" r="0" b="0"/>
          <a:pathLst>
            <a:path>
              <a:moveTo>
                <a:pt x="532252" y="0"/>
              </a:moveTo>
              <a:lnTo>
                <a:pt x="532252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7BE1-63B6-4B28-93C4-C01F5503D31F}">
      <dsp:nvSpPr>
        <dsp:cNvPr id="0" name=""/>
        <dsp:cNvSpPr/>
      </dsp:nvSpPr>
      <dsp:spPr>
        <a:xfrm>
          <a:off x="5484947" y="2721455"/>
          <a:ext cx="496542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496542" y="71420"/>
              </a:lnTo>
              <a:lnTo>
                <a:pt x="496542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337A-67FF-4E84-880D-FEE9D197FFEC}">
      <dsp:nvSpPr>
        <dsp:cNvPr id="0" name=""/>
        <dsp:cNvSpPr/>
      </dsp:nvSpPr>
      <dsp:spPr>
        <a:xfrm>
          <a:off x="3803164" y="3204393"/>
          <a:ext cx="823036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823036" y="71420"/>
              </a:lnTo>
              <a:lnTo>
                <a:pt x="823036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9A18-9C03-4423-9925-5CF00127BF55}">
      <dsp:nvSpPr>
        <dsp:cNvPr id="0" name=""/>
        <dsp:cNvSpPr/>
      </dsp:nvSpPr>
      <dsp:spPr>
        <a:xfrm>
          <a:off x="3531086" y="3687332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5280A-378B-4BAE-8488-550FE6E1CA57}">
      <dsp:nvSpPr>
        <dsp:cNvPr id="0" name=""/>
        <dsp:cNvSpPr/>
      </dsp:nvSpPr>
      <dsp:spPr>
        <a:xfrm>
          <a:off x="3531086" y="3687332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9F34-D063-4601-BAD7-84942E814DD6}">
      <dsp:nvSpPr>
        <dsp:cNvPr id="0" name=""/>
        <dsp:cNvSpPr/>
      </dsp:nvSpPr>
      <dsp:spPr>
        <a:xfrm>
          <a:off x="3757444" y="3204393"/>
          <a:ext cx="91440" cy="142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7C30C-090D-4F7A-9086-84F21EF40E2C}">
      <dsp:nvSpPr>
        <dsp:cNvPr id="0" name=""/>
        <dsp:cNvSpPr/>
      </dsp:nvSpPr>
      <dsp:spPr>
        <a:xfrm>
          <a:off x="2708050" y="3687332"/>
          <a:ext cx="102029" cy="176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705"/>
              </a:lnTo>
              <a:lnTo>
                <a:pt x="102029" y="1761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7B167-5D5B-470D-A6DC-6873DBEFA380}">
      <dsp:nvSpPr>
        <dsp:cNvPr id="0" name=""/>
        <dsp:cNvSpPr/>
      </dsp:nvSpPr>
      <dsp:spPr>
        <a:xfrm>
          <a:off x="2708050" y="3687332"/>
          <a:ext cx="102029" cy="127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767"/>
              </a:lnTo>
              <a:lnTo>
                <a:pt x="102029" y="1278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A402-DAB0-4AA7-A153-411016E62575}">
      <dsp:nvSpPr>
        <dsp:cNvPr id="0" name=""/>
        <dsp:cNvSpPr/>
      </dsp:nvSpPr>
      <dsp:spPr>
        <a:xfrm>
          <a:off x="2708050" y="3687332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683CC-CDC8-4B05-BF2B-2ADD8E2C585C}">
      <dsp:nvSpPr>
        <dsp:cNvPr id="0" name=""/>
        <dsp:cNvSpPr/>
      </dsp:nvSpPr>
      <dsp:spPr>
        <a:xfrm>
          <a:off x="2708050" y="3687332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AC02D-2A4E-40A4-9C05-91261DCEAEC3}">
      <dsp:nvSpPr>
        <dsp:cNvPr id="0" name=""/>
        <dsp:cNvSpPr/>
      </dsp:nvSpPr>
      <dsp:spPr>
        <a:xfrm>
          <a:off x="2980128" y="3204393"/>
          <a:ext cx="823036" cy="142841"/>
        </a:xfrm>
        <a:custGeom>
          <a:avLst/>
          <a:gdLst/>
          <a:ahLst/>
          <a:cxnLst/>
          <a:rect l="0" t="0" r="0" b="0"/>
          <a:pathLst>
            <a:path>
              <a:moveTo>
                <a:pt x="823036" y="0"/>
              </a:moveTo>
              <a:lnTo>
                <a:pt x="823036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53107-7E18-4E9C-8D4B-563D18B4B829}">
      <dsp:nvSpPr>
        <dsp:cNvPr id="0" name=""/>
        <dsp:cNvSpPr/>
      </dsp:nvSpPr>
      <dsp:spPr>
        <a:xfrm>
          <a:off x="3803164" y="2721455"/>
          <a:ext cx="1681783" cy="142841"/>
        </a:xfrm>
        <a:custGeom>
          <a:avLst/>
          <a:gdLst/>
          <a:ahLst/>
          <a:cxnLst/>
          <a:rect l="0" t="0" r="0" b="0"/>
          <a:pathLst>
            <a:path>
              <a:moveTo>
                <a:pt x="1681783" y="0"/>
              </a:moveTo>
              <a:lnTo>
                <a:pt x="1681783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5DA2-F49A-49AA-8BCE-C5C90495D52C}">
      <dsp:nvSpPr>
        <dsp:cNvPr id="0" name=""/>
        <dsp:cNvSpPr/>
      </dsp:nvSpPr>
      <dsp:spPr>
        <a:xfrm>
          <a:off x="5484947" y="1272639"/>
          <a:ext cx="223614" cy="1108718"/>
        </a:xfrm>
        <a:custGeom>
          <a:avLst/>
          <a:gdLst/>
          <a:ahLst/>
          <a:cxnLst/>
          <a:rect l="0" t="0" r="0" b="0"/>
          <a:pathLst>
            <a:path>
              <a:moveTo>
                <a:pt x="223614" y="0"/>
              </a:moveTo>
              <a:lnTo>
                <a:pt x="223614" y="1037297"/>
              </a:lnTo>
              <a:lnTo>
                <a:pt x="0" y="1037297"/>
              </a:lnTo>
              <a:lnTo>
                <a:pt x="0" y="1108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5FE2B-572A-4D3F-BEE5-CA9C2F99BD72}">
      <dsp:nvSpPr>
        <dsp:cNvPr id="0" name=""/>
        <dsp:cNvSpPr/>
      </dsp:nvSpPr>
      <dsp:spPr>
        <a:xfrm>
          <a:off x="1781284" y="2721455"/>
          <a:ext cx="1028795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1028795" y="71420"/>
              </a:lnTo>
              <a:lnTo>
                <a:pt x="1028795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4C352-1BEA-4D91-BFB8-036FE3381995}">
      <dsp:nvSpPr>
        <dsp:cNvPr id="0" name=""/>
        <dsp:cNvSpPr/>
      </dsp:nvSpPr>
      <dsp:spPr>
        <a:xfrm>
          <a:off x="1714965" y="3204393"/>
          <a:ext cx="102029" cy="224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644"/>
              </a:lnTo>
              <a:lnTo>
                <a:pt x="102029" y="22446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06E0C-8B3C-43A8-8EBD-86FE4112407C}">
      <dsp:nvSpPr>
        <dsp:cNvPr id="0" name=""/>
        <dsp:cNvSpPr/>
      </dsp:nvSpPr>
      <dsp:spPr>
        <a:xfrm>
          <a:off x="1714965" y="3204393"/>
          <a:ext cx="102029" cy="176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705"/>
              </a:lnTo>
              <a:lnTo>
                <a:pt x="102029" y="1761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AE8CF-9988-45DA-AE98-59819560C404}">
      <dsp:nvSpPr>
        <dsp:cNvPr id="0" name=""/>
        <dsp:cNvSpPr/>
      </dsp:nvSpPr>
      <dsp:spPr>
        <a:xfrm>
          <a:off x="1714965" y="3204393"/>
          <a:ext cx="102029" cy="127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767"/>
              </a:lnTo>
              <a:lnTo>
                <a:pt x="102029" y="1278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84A83-C0FF-4DF0-BC30-41D689395F1E}">
      <dsp:nvSpPr>
        <dsp:cNvPr id="0" name=""/>
        <dsp:cNvSpPr/>
      </dsp:nvSpPr>
      <dsp:spPr>
        <a:xfrm>
          <a:off x="1714965" y="3204393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9AB94-FAF6-4CF8-842F-FF07E96F0ED1}">
      <dsp:nvSpPr>
        <dsp:cNvPr id="0" name=""/>
        <dsp:cNvSpPr/>
      </dsp:nvSpPr>
      <dsp:spPr>
        <a:xfrm>
          <a:off x="1714965" y="3204393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B53FE-DFD7-4F78-817A-18F48241E92A}">
      <dsp:nvSpPr>
        <dsp:cNvPr id="0" name=""/>
        <dsp:cNvSpPr/>
      </dsp:nvSpPr>
      <dsp:spPr>
        <a:xfrm>
          <a:off x="1781284" y="2721455"/>
          <a:ext cx="205759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205759" y="71420"/>
              </a:lnTo>
              <a:lnTo>
                <a:pt x="205759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AB620-5EEC-414F-B2EB-6D14489DC989}">
      <dsp:nvSpPr>
        <dsp:cNvPr id="0" name=""/>
        <dsp:cNvSpPr/>
      </dsp:nvSpPr>
      <dsp:spPr>
        <a:xfrm>
          <a:off x="891928" y="3687332"/>
          <a:ext cx="102029" cy="176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705"/>
              </a:lnTo>
              <a:lnTo>
                <a:pt x="102029" y="1761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BDB2B-EB9E-4266-8B7C-00D89AD72E7A}">
      <dsp:nvSpPr>
        <dsp:cNvPr id="0" name=""/>
        <dsp:cNvSpPr/>
      </dsp:nvSpPr>
      <dsp:spPr>
        <a:xfrm>
          <a:off x="891928" y="3687332"/>
          <a:ext cx="102029" cy="127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767"/>
              </a:lnTo>
              <a:lnTo>
                <a:pt x="102029" y="1278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B7477-2F47-429A-838C-20DA19A05819}">
      <dsp:nvSpPr>
        <dsp:cNvPr id="0" name=""/>
        <dsp:cNvSpPr/>
      </dsp:nvSpPr>
      <dsp:spPr>
        <a:xfrm>
          <a:off x="891928" y="3687332"/>
          <a:ext cx="102029" cy="79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28"/>
              </a:lnTo>
              <a:lnTo>
                <a:pt x="102029" y="7958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6C840-321C-4B46-843B-63B11CAE6F3C}">
      <dsp:nvSpPr>
        <dsp:cNvPr id="0" name=""/>
        <dsp:cNvSpPr/>
      </dsp:nvSpPr>
      <dsp:spPr>
        <a:xfrm>
          <a:off x="891928" y="3687332"/>
          <a:ext cx="102029" cy="31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89"/>
              </a:lnTo>
              <a:lnTo>
                <a:pt x="102029" y="3128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AA21F-2A78-46FC-8C17-B13E8B8D8EA2}">
      <dsp:nvSpPr>
        <dsp:cNvPr id="0" name=""/>
        <dsp:cNvSpPr/>
      </dsp:nvSpPr>
      <dsp:spPr>
        <a:xfrm>
          <a:off x="752488" y="3204393"/>
          <a:ext cx="411518" cy="142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0"/>
              </a:lnTo>
              <a:lnTo>
                <a:pt x="411518" y="71420"/>
              </a:lnTo>
              <a:lnTo>
                <a:pt x="411518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1277C-C87A-4EBE-9F20-D3F6A8A920F4}">
      <dsp:nvSpPr>
        <dsp:cNvPr id="0" name=""/>
        <dsp:cNvSpPr/>
      </dsp:nvSpPr>
      <dsp:spPr>
        <a:xfrm>
          <a:off x="340970" y="3204393"/>
          <a:ext cx="411518" cy="142841"/>
        </a:xfrm>
        <a:custGeom>
          <a:avLst/>
          <a:gdLst/>
          <a:ahLst/>
          <a:cxnLst/>
          <a:rect l="0" t="0" r="0" b="0"/>
          <a:pathLst>
            <a:path>
              <a:moveTo>
                <a:pt x="411518" y="0"/>
              </a:moveTo>
              <a:lnTo>
                <a:pt x="411518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BAC5F-2D01-4DDA-938D-CC6F7759BC9C}">
      <dsp:nvSpPr>
        <dsp:cNvPr id="0" name=""/>
        <dsp:cNvSpPr/>
      </dsp:nvSpPr>
      <dsp:spPr>
        <a:xfrm>
          <a:off x="752488" y="2721455"/>
          <a:ext cx="1028795" cy="142841"/>
        </a:xfrm>
        <a:custGeom>
          <a:avLst/>
          <a:gdLst/>
          <a:ahLst/>
          <a:cxnLst/>
          <a:rect l="0" t="0" r="0" b="0"/>
          <a:pathLst>
            <a:path>
              <a:moveTo>
                <a:pt x="1028795" y="0"/>
              </a:moveTo>
              <a:lnTo>
                <a:pt x="1028795" y="71420"/>
              </a:lnTo>
              <a:lnTo>
                <a:pt x="0" y="71420"/>
              </a:lnTo>
              <a:lnTo>
                <a:pt x="0" y="142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211E8-6CD5-44F9-A7D7-16B8429D5E96}">
      <dsp:nvSpPr>
        <dsp:cNvPr id="0" name=""/>
        <dsp:cNvSpPr/>
      </dsp:nvSpPr>
      <dsp:spPr>
        <a:xfrm>
          <a:off x="1781284" y="1272639"/>
          <a:ext cx="3927277" cy="1108718"/>
        </a:xfrm>
        <a:custGeom>
          <a:avLst/>
          <a:gdLst/>
          <a:ahLst/>
          <a:cxnLst/>
          <a:rect l="0" t="0" r="0" b="0"/>
          <a:pathLst>
            <a:path>
              <a:moveTo>
                <a:pt x="3927277" y="0"/>
              </a:moveTo>
              <a:lnTo>
                <a:pt x="3927277" y="1037297"/>
              </a:lnTo>
              <a:lnTo>
                <a:pt x="0" y="1037297"/>
              </a:lnTo>
              <a:lnTo>
                <a:pt x="0" y="1108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E2658-0B14-4FBB-A3AF-D93582D293A0}">
      <dsp:nvSpPr>
        <dsp:cNvPr id="0" name=""/>
        <dsp:cNvSpPr/>
      </dsp:nvSpPr>
      <dsp:spPr>
        <a:xfrm>
          <a:off x="5368464" y="932541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Office of the Chief</a:t>
          </a:r>
        </a:p>
      </dsp:txBody>
      <dsp:txXfrm>
        <a:off x="5368464" y="932541"/>
        <a:ext cx="680195" cy="340097"/>
      </dsp:txXfrm>
    </dsp:sp>
    <dsp:sp modelId="{15B55D97-3D66-4D72-8E1C-BA188F4C384A}">
      <dsp:nvSpPr>
        <dsp:cNvPr id="0" name=""/>
        <dsp:cNvSpPr/>
      </dsp:nvSpPr>
      <dsp:spPr>
        <a:xfrm>
          <a:off x="1441186" y="2381357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Operations</a:t>
          </a:r>
          <a:br>
            <a:rPr lang="en-US" sz="700" kern="1200" dirty="0"/>
          </a:br>
          <a:r>
            <a:rPr lang="en-US" sz="700" kern="1200" dirty="0"/>
            <a:t>Bureau</a:t>
          </a:r>
          <a:endParaRPr lang="en-US" sz="700" kern="1200" baseline="30000" dirty="0"/>
        </a:p>
      </dsp:txBody>
      <dsp:txXfrm>
        <a:off x="1441186" y="2381357"/>
        <a:ext cx="680195" cy="340097"/>
      </dsp:txXfrm>
    </dsp:sp>
    <dsp:sp modelId="{91C948CE-80AE-42F2-A20E-256D53FE0EDA}">
      <dsp:nvSpPr>
        <dsp:cNvPr id="0" name=""/>
        <dsp:cNvSpPr/>
      </dsp:nvSpPr>
      <dsp:spPr>
        <a:xfrm>
          <a:off x="412390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Patrol</a:t>
          </a:r>
          <a:br>
            <a:rPr lang="en-US" sz="700" kern="1200" dirty="0"/>
          </a:br>
          <a:r>
            <a:rPr lang="en-US" sz="700" kern="1200" dirty="0"/>
            <a:t>Division</a:t>
          </a:r>
        </a:p>
      </dsp:txBody>
      <dsp:txXfrm>
        <a:off x="412390" y="2864296"/>
        <a:ext cx="680195" cy="340097"/>
      </dsp:txXfrm>
    </dsp:sp>
    <dsp:sp modelId="{FCFDEE3E-4343-4106-A156-160E27D52652}">
      <dsp:nvSpPr>
        <dsp:cNvPr id="0" name=""/>
        <dsp:cNvSpPr/>
      </dsp:nvSpPr>
      <dsp:spPr>
        <a:xfrm>
          <a:off x="872" y="3347235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Staff Duty</a:t>
          </a:r>
          <a:br>
            <a:rPr lang="en-US" sz="700" kern="1200" dirty="0"/>
          </a:br>
          <a:r>
            <a:rPr lang="en-US" sz="700" kern="1200" dirty="0"/>
            <a:t>Office</a:t>
          </a:r>
        </a:p>
      </dsp:txBody>
      <dsp:txXfrm>
        <a:off x="872" y="3347235"/>
        <a:ext cx="680195" cy="340097"/>
      </dsp:txXfrm>
    </dsp:sp>
    <dsp:sp modelId="{56DFAD41-C588-4424-924A-FCD87C0197B1}">
      <dsp:nvSpPr>
        <dsp:cNvPr id="0" name=""/>
        <dsp:cNvSpPr/>
      </dsp:nvSpPr>
      <dsp:spPr>
        <a:xfrm>
          <a:off x="823909" y="3347235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Patrol</a:t>
          </a:r>
          <a:br>
            <a:rPr lang="en-US" sz="700" kern="1200" dirty="0"/>
          </a:br>
          <a:r>
            <a:rPr lang="en-US" sz="700" kern="1200" dirty="0"/>
            <a:t>Sections</a:t>
          </a:r>
          <a:endParaRPr lang="en-US" sz="700" kern="1200" baseline="30000" dirty="0"/>
        </a:p>
      </dsp:txBody>
      <dsp:txXfrm>
        <a:off x="823909" y="3347235"/>
        <a:ext cx="680195" cy="340097"/>
      </dsp:txXfrm>
    </dsp:sp>
    <dsp:sp modelId="{F3407C78-262C-497F-8A20-00DFFC4D2A0A}">
      <dsp:nvSpPr>
        <dsp:cNvPr id="0" name=""/>
        <dsp:cNvSpPr/>
      </dsp:nvSpPr>
      <dsp:spPr>
        <a:xfrm>
          <a:off x="993957" y="3830173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Lake</a:t>
          </a:r>
        </a:p>
      </dsp:txBody>
      <dsp:txXfrm>
        <a:off x="993957" y="3830173"/>
        <a:ext cx="680195" cy="340097"/>
      </dsp:txXfrm>
    </dsp:sp>
    <dsp:sp modelId="{A34A8BA6-092B-4DF5-8A70-0A26E6E74403}">
      <dsp:nvSpPr>
        <dsp:cNvPr id="0" name=""/>
        <dsp:cNvSpPr/>
      </dsp:nvSpPr>
      <dsp:spPr>
        <a:xfrm>
          <a:off x="993957" y="4313112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Genesee</a:t>
          </a:r>
        </a:p>
      </dsp:txBody>
      <dsp:txXfrm>
        <a:off x="993957" y="4313112"/>
        <a:ext cx="680195" cy="340097"/>
      </dsp:txXfrm>
    </dsp:sp>
    <dsp:sp modelId="{AD4D1495-B81C-4C33-949C-093471467201}">
      <dsp:nvSpPr>
        <dsp:cNvPr id="0" name=""/>
        <dsp:cNvSpPr/>
      </dsp:nvSpPr>
      <dsp:spPr>
        <a:xfrm>
          <a:off x="993957" y="4796051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Goodman</a:t>
          </a:r>
        </a:p>
      </dsp:txBody>
      <dsp:txXfrm>
        <a:off x="993957" y="4796051"/>
        <a:ext cx="680195" cy="340097"/>
      </dsp:txXfrm>
    </dsp:sp>
    <dsp:sp modelId="{58C6F5F7-CDA4-4E30-99BC-613360BE8A13}">
      <dsp:nvSpPr>
        <dsp:cNvPr id="0" name=""/>
        <dsp:cNvSpPr/>
      </dsp:nvSpPr>
      <dsp:spPr>
        <a:xfrm>
          <a:off x="993957" y="5278989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Clinton</a:t>
          </a:r>
        </a:p>
      </dsp:txBody>
      <dsp:txXfrm>
        <a:off x="993957" y="5278989"/>
        <a:ext cx="680195" cy="340097"/>
      </dsp:txXfrm>
    </dsp:sp>
    <dsp:sp modelId="{8827B8EF-C3CA-497B-835C-3CE4DDF7C012}">
      <dsp:nvSpPr>
        <dsp:cNvPr id="0" name=""/>
        <dsp:cNvSpPr/>
      </dsp:nvSpPr>
      <dsp:spPr>
        <a:xfrm>
          <a:off x="1646945" y="2864296"/>
          <a:ext cx="680195" cy="34009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Specialized Teams</a:t>
          </a:r>
        </a:p>
      </dsp:txBody>
      <dsp:txXfrm>
        <a:off x="1646945" y="2864296"/>
        <a:ext cx="680195" cy="340097"/>
      </dsp:txXfrm>
    </dsp:sp>
    <dsp:sp modelId="{5353E1E5-4C52-42CA-8D40-9D2390908944}">
      <dsp:nvSpPr>
        <dsp:cNvPr id="0" name=""/>
        <dsp:cNvSpPr/>
      </dsp:nvSpPr>
      <dsp:spPr>
        <a:xfrm>
          <a:off x="1816994" y="3347235"/>
          <a:ext cx="680195" cy="34009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Bomb</a:t>
          </a:r>
        </a:p>
      </dsp:txBody>
      <dsp:txXfrm>
        <a:off x="1816994" y="3347235"/>
        <a:ext cx="680195" cy="340097"/>
      </dsp:txXfrm>
    </dsp:sp>
    <dsp:sp modelId="{1A2C5987-4E51-45C4-B46D-FDD3F365C9CD}">
      <dsp:nvSpPr>
        <dsp:cNvPr id="0" name=""/>
        <dsp:cNvSpPr/>
      </dsp:nvSpPr>
      <dsp:spPr>
        <a:xfrm>
          <a:off x="1816994" y="3830173"/>
          <a:ext cx="680195" cy="34009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Hostage Negotiations</a:t>
          </a:r>
        </a:p>
      </dsp:txBody>
      <dsp:txXfrm>
        <a:off x="1816994" y="3830173"/>
        <a:ext cx="680195" cy="340097"/>
      </dsp:txXfrm>
    </dsp:sp>
    <dsp:sp modelId="{4BCAC304-4683-4D93-A2BD-6CCFD9148022}">
      <dsp:nvSpPr>
        <dsp:cNvPr id="0" name=""/>
        <dsp:cNvSpPr/>
      </dsp:nvSpPr>
      <dsp:spPr>
        <a:xfrm>
          <a:off x="1816994" y="4313112"/>
          <a:ext cx="680195" cy="34009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Mobile Field Force</a:t>
          </a:r>
        </a:p>
      </dsp:txBody>
      <dsp:txXfrm>
        <a:off x="1816994" y="4313112"/>
        <a:ext cx="680195" cy="340097"/>
      </dsp:txXfrm>
    </dsp:sp>
    <dsp:sp modelId="{9D8023ED-BE5C-4B3B-AC03-681CCB0FC6D5}">
      <dsp:nvSpPr>
        <dsp:cNvPr id="0" name=""/>
        <dsp:cNvSpPr/>
      </dsp:nvSpPr>
      <dsp:spPr>
        <a:xfrm>
          <a:off x="1816994" y="4796051"/>
          <a:ext cx="680195" cy="34009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SCUBA</a:t>
          </a:r>
        </a:p>
      </dsp:txBody>
      <dsp:txXfrm>
        <a:off x="1816994" y="4796051"/>
        <a:ext cx="680195" cy="340097"/>
      </dsp:txXfrm>
    </dsp:sp>
    <dsp:sp modelId="{0FD6D08A-B2D0-4CD3-9EAF-01DFFD1E3AFA}">
      <dsp:nvSpPr>
        <dsp:cNvPr id="0" name=""/>
        <dsp:cNvSpPr/>
      </dsp:nvSpPr>
      <dsp:spPr>
        <a:xfrm>
          <a:off x="1816994" y="5278989"/>
          <a:ext cx="680195" cy="34009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SWAT</a:t>
          </a:r>
        </a:p>
      </dsp:txBody>
      <dsp:txXfrm>
        <a:off x="1816994" y="5278989"/>
        <a:ext cx="680195" cy="340097"/>
      </dsp:txXfrm>
    </dsp:sp>
    <dsp:sp modelId="{4237402A-16F4-4C27-817A-1378F938D8AD}">
      <dsp:nvSpPr>
        <dsp:cNvPr id="0" name=""/>
        <dsp:cNvSpPr/>
      </dsp:nvSpPr>
      <dsp:spPr>
        <a:xfrm>
          <a:off x="2469981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Special Events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2469981" y="2864296"/>
        <a:ext cx="680195" cy="340097"/>
      </dsp:txXfrm>
    </dsp:sp>
    <dsp:sp modelId="{CC69EEEC-F9A2-4899-BE93-1C97638DD8EE}">
      <dsp:nvSpPr>
        <dsp:cNvPr id="0" name=""/>
        <dsp:cNvSpPr/>
      </dsp:nvSpPr>
      <dsp:spPr>
        <a:xfrm>
          <a:off x="5144850" y="2381357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Special Operations</a:t>
          </a:r>
          <a:br>
            <a:rPr lang="en-US" sz="700" kern="1200" dirty="0"/>
          </a:br>
          <a:r>
            <a:rPr lang="en-US" sz="700" kern="1200" dirty="0"/>
            <a:t>Bureau</a:t>
          </a:r>
          <a:endParaRPr lang="en-US" sz="700" kern="1200" baseline="30000" dirty="0"/>
        </a:p>
      </dsp:txBody>
      <dsp:txXfrm>
        <a:off x="5144850" y="2381357"/>
        <a:ext cx="680195" cy="340097"/>
      </dsp:txXfrm>
    </dsp:sp>
    <dsp:sp modelId="{40FB3B06-688E-4405-8B83-A0FBB7054C49}">
      <dsp:nvSpPr>
        <dsp:cNvPr id="0" name=""/>
        <dsp:cNvSpPr/>
      </dsp:nvSpPr>
      <dsp:spPr>
        <a:xfrm>
          <a:off x="3463067" y="2864296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Investigations</a:t>
          </a:r>
          <a:br>
            <a:rPr lang="en-US" sz="700" kern="1200" dirty="0"/>
          </a:br>
          <a:r>
            <a:rPr lang="en-US" sz="700" kern="1200" dirty="0"/>
            <a:t>Division</a:t>
          </a:r>
          <a:endParaRPr lang="en-US" sz="700" kern="1200" baseline="30000" dirty="0"/>
        </a:p>
      </dsp:txBody>
      <dsp:txXfrm>
        <a:off x="3463067" y="2864296"/>
        <a:ext cx="680195" cy="340097"/>
      </dsp:txXfrm>
    </dsp:sp>
    <dsp:sp modelId="{4D9D438D-A0CA-4630-9EEA-63650E375754}">
      <dsp:nvSpPr>
        <dsp:cNvPr id="0" name=""/>
        <dsp:cNvSpPr/>
      </dsp:nvSpPr>
      <dsp:spPr>
        <a:xfrm>
          <a:off x="2640030" y="3347235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Major Crimes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2640030" y="3347235"/>
        <a:ext cx="680195" cy="340097"/>
      </dsp:txXfrm>
    </dsp:sp>
    <dsp:sp modelId="{6C97F07F-1429-4AF4-93C4-84E77947814E}">
      <dsp:nvSpPr>
        <dsp:cNvPr id="0" name=""/>
        <dsp:cNvSpPr/>
      </dsp:nvSpPr>
      <dsp:spPr>
        <a:xfrm>
          <a:off x="2810079" y="3830173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Homicide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2810079" y="3830173"/>
        <a:ext cx="680195" cy="340097"/>
      </dsp:txXfrm>
    </dsp:sp>
    <dsp:sp modelId="{BF9C7142-F9C3-4FBC-BAE3-CD45C78990DF}">
      <dsp:nvSpPr>
        <dsp:cNvPr id="0" name=""/>
        <dsp:cNvSpPr/>
      </dsp:nvSpPr>
      <dsp:spPr>
        <a:xfrm>
          <a:off x="2810079" y="4313112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Special Victims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2810079" y="4313112"/>
        <a:ext cx="680195" cy="340097"/>
      </dsp:txXfrm>
    </dsp:sp>
    <dsp:sp modelId="{C06AAB46-8ED5-48A0-9D15-5CBF6B021A96}">
      <dsp:nvSpPr>
        <dsp:cNvPr id="0" name=""/>
        <dsp:cNvSpPr/>
      </dsp:nvSpPr>
      <dsp:spPr>
        <a:xfrm>
          <a:off x="2810079" y="4796051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Technicians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2810079" y="4796051"/>
        <a:ext cx="680195" cy="340097"/>
      </dsp:txXfrm>
    </dsp:sp>
    <dsp:sp modelId="{DCC9209B-3AFD-494C-86C5-F0253FF200E3}">
      <dsp:nvSpPr>
        <dsp:cNvPr id="0" name=""/>
        <dsp:cNvSpPr/>
      </dsp:nvSpPr>
      <dsp:spPr>
        <a:xfrm>
          <a:off x="2810079" y="5278989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Licensing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2810079" y="5278989"/>
        <a:ext cx="680195" cy="340097"/>
      </dsp:txXfrm>
    </dsp:sp>
    <dsp:sp modelId="{C025F45F-6B39-424F-9C49-CBDD17F0EDFC}">
      <dsp:nvSpPr>
        <dsp:cNvPr id="0" name=""/>
        <dsp:cNvSpPr/>
      </dsp:nvSpPr>
      <dsp:spPr>
        <a:xfrm>
          <a:off x="3463067" y="3347235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Special Investigations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3463067" y="3347235"/>
        <a:ext cx="680195" cy="340097"/>
      </dsp:txXfrm>
    </dsp:sp>
    <dsp:sp modelId="{58DD980D-EE5C-4E7B-9459-D6663B735FC7}">
      <dsp:nvSpPr>
        <dsp:cNvPr id="0" name=""/>
        <dsp:cNvSpPr/>
      </dsp:nvSpPr>
      <dsp:spPr>
        <a:xfrm>
          <a:off x="3633115" y="3830173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Surveillance &amp; Elec. Support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3633115" y="3830173"/>
        <a:ext cx="680195" cy="340097"/>
      </dsp:txXfrm>
    </dsp:sp>
    <dsp:sp modelId="{D3514CE0-8443-4396-BE10-0DD6FCDF01BD}">
      <dsp:nvSpPr>
        <dsp:cNvPr id="0" name=""/>
        <dsp:cNvSpPr/>
      </dsp:nvSpPr>
      <dsp:spPr>
        <a:xfrm>
          <a:off x="3633115" y="4313112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Narcotics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3633115" y="4313112"/>
        <a:ext cx="680195" cy="340097"/>
      </dsp:txXfrm>
    </dsp:sp>
    <dsp:sp modelId="{035005A2-28DE-4F80-B880-F907A8B71403}">
      <dsp:nvSpPr>
        <dsp:cNvPr id="0" name=""/>
        <dsp:cNvSpPr/>
      </dsp:nvSpPr>
      <dsp:spPr>
        <a:xfrm>
          <a:off x="4286103" y="3347235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Criminal Investigations 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4286103" y="3347235"/>
        <a:ext cx="680195" cy="340097"/>
      </dsp:txXfrm>
    </dsp:sp>
    <dsp:sp modelId="{BD7860D6-7EA8-4F58-BA08-21BD45E0FAF7}">
      <dsp:nvSpPr>
        <dsp:cNvPr id="0" name=""/>
        <dsp:cNvSpPr/>
      </dsp:nvSpPr>
      <dsp:spPr>
        <a:xfrm>
          <a:off x="5641392" y="2864296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Community Affairs</a:t>
          </a:r>
          <a:br>
            <a:rPr lang="en-US" sz="700" kern="1200" dirty="0"/>
          </a:br>
          <a:r>
            <a:rPr lang="en-US" sz="700" kern="1200" dirty="0"/>
            <a:t>Division</a:t>
          </a:r>
          <a:endParaRPr lang="en-US" sz="700" kern="1200" baseline="30000" dirty="0"/>
        </a:p>
      </dsp:txBody>
      <dsp:txXfrm>
        <a:off x="5641392" y="2864296"/>
        <a:ext cx="680195" cy="340097"/>
      </dsp:txXfrm>
    </dsp:sp>
    <dsp:sp modelId="{0BD78BB9-E1D3-47BC-AB8E-39B9E42F0E4C}">
      <dsp:nvSpPr>
        <dsp:cNvPr id="0" name=""/>
        <dsp:cNvSpPr/>
      </dsp:nvSpPr>
      <dsp:spPr>
        <a:xfrm>
          <a:off x="5109139" y="3347235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Violence Prevention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5109139" y="3347235"/>
        <a:ext cx="680195" cy="340097"/>
      </dsp:txXfrm>
    </dsp:sp>
    <dsp:sp modelId="{4837C149-0D83-4B30-9C10-EA4B42C978A6}">
      <dsp:nvSpPr>
        <dsp:cNvPr id="0" name=""/>
        <dsp:cNvSpPr/>
      </dsp:nvSpPr>
      <dsp:spPr>
        <a:xfrm>
          <a:off x="4697621" y="3830173"/>
          <a:ext cx="680195" cy="34009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Strategic Initiatives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4697621" y="3830173"/>
        <a:ext cx="680195" cy="340097"/>
      </dsp:txXfrm>
    </dsp:sp>
    <dsp:sp modelId="{E5EE65A8-864A-4A10-97BD-E1A3170A4DD7}">
      <dsp:nvSpPr>
        <dsp:cNvPr id="0" name=""/>
        <dsp:cNvSpPr/>
      </dsp:nvSpPr>
      <dsp:spPr>
        <a:xfrm>
          <a:off x="4867670" y="4313112"/>
          <a:ext cx="680195" cy="34009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Mounted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4867670" y="4313112"/>
        <a:ext cx="680195" cy="340097"/>
      </dsp:txXfrm>
    </dsp:sp>
    <dsp:sp modelId="{9015AF19-8BDA-4B97-8FC5-3B1BAC85008A}">
      <dsp:nvSpPr>
        <dsp:cNvPr id="0" name=""/>
        <dsp:cNvSpPr/>
      </dsp:nvSpPr>
      <dsp:spPr>
        <a:xfrm>
          <a:off x="4867670" y="4796051"/>
          <a:ext cx="680195" cy="34009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K-9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4867670" y="4796051"/>
        <a:ext cx="680195" cy="340097"/>
      </dsp:txXfrm>
    </dsp:sp>
    <dsp:sp modelId="{37BDE71F-3BDB-43B8-BE50-2C1BFCDC64BD}">
      <dsp:nvSpPr>
        <dsp:cNvPr id="0" name=""/>
        <dsp:cNvSpPr/>
      </dsp:nvSpPr>
      <dsp:spPr>
        <a:xfrm>
          <a:off x="4867670" y="5278989"/>
          <a:ext cx="680195" cy="34009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Traffic Enforcement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4867670" y="5278989"/>
        <a:ext cx="680195" cy="340097"/>
      </dsp:txXfrm>
    </dsp:sp>
    <dsp:sp modelId="{4DB096DF-2C42-4617-B474-F030787E1863}">
      <dsp:nvSpPr>
        <dsp:cNvPr id="0" name=""/>
        <dsp:cNvSpPr/>
      </dsp:nvSpPr>
      <dsp:spPr>
        <a:xfrm>
          <a:off x="5520658" y="3830173"/>
          <a:ext cx="680195" cy="34009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Special Operations</a:t>
          </a:r>
          <a:br>
            <a:rPr lang="en-US" sz="700" kern="1200" dirty="0"/>
          </a:br>
          <a:r>
            <a:rPr lang="en-US" sz="700" kern="1200" dirty="0"/>
            <a:t>Team</a:t>
          </a:r>
        </a:p>
      </dsp:txBody>
      <dsp:txXfrm>
        <a:off x="5520658" y="3830173"/>
        <a:ext cx="680195" cy="340097"/>
      </dsp:txXfrm>
    </dsp:sp>
    <dsp:sp modelId="{3EA962E7-E686-4FCF-A5ED-7035438869A8}">
      <dsp:nvSpPr>
        <dsp:cNvPr id="0" name=""/>
        <dsp:cNvSpPr/>
      </dsp:nvSpPr>
      <dsp:spPr>
        <a:xfrm>
          <a:off x="6173645" y="3347235"/>
          <a:ext cx="680195" cy="34009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Neighborhood Services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6173645" y="3347235"/>
        <a:ext cx="680195" cy="340097"/>
      </dsp:txXfrm>
    </dsp:sp>
    <dsp:sp modelId="{627FE620-8BB6-4340-B0F9-DAD33865792E}">
      <dsp:nvSpPr>
        <dsp:cNvPr id="0" name=""/>
        <dsp:cNvSpPr/>
      </dsp:nvSpPr>
      <dsp:spPr>
        <a:xfrm>
          <a:off x="6343694" y="3830173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Community Relations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6343694" y="3830173"/>
        <a:ext cx="680195" cy="340097"/>
      </dsp:txXfrm>
    </dsp:sp>
    <dsp:sp modelId="{5E36B4AE-77AA-4E6B-A5CB-102DC19E3541}">
      <dsp:nvSpPr>
        <dsp:cNvPr id="0" name=""/>
        <dsp:cNvSpPr/>
      </dsp:nvSpPr>
      <dsp:spPr>
        <a:xfrm>
          <a:off x="6343694" y="4313112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Recruitment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6343694" y="4313112"/>
        <a:ext cx="680195" cy="340097"/>
      </dsp:txXfrm>
    </dsp:sp>
    <dsp:sp modelId="{CCB1D8FF-DA64-4293-8F2F-B7F19284E3E0}">
      <dsp:nvSpPr>
        <dsp:cNvPr id="0" name=""/>
        <dsp:cNvSpPr/>
      </dsp:nvSpPr>
      <dsp:spPr>
        <a:xfrm>
          <a:off x="6343694" y="4796051"/>
          <a:ext cx="680195" cy="34009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Downtown</a:t>
          </a:r>
          <a:br>
            <a:rPr lang="en-US" sz="700" kern="1200" dirty="0"/>
          </a:br>
          <a:r>
            <a:rPr lang="en-US" sz="700" kern="1200" dirty="0"/>
            <a:t>Unit</a:t>
          </a:r>
          <a:br>
            <a:rPr lang="en-US" sz="700" kern="1200" dirty="0"/>
          </a:br>
          <a:r>
            <a:rPr lang="en-US" sz="700" kern="1200" dirty="0"/>
            <a:t>(Detail)</a:t>
          </a:r>
        </a:p>
      </dsp:txBody>
      <dsp:txXfrm>
        <a:off x="6343694" y="4796051"/>
        <a:ext cx="680195" cy="340097"/>
      </dsp:txXfrm>
    </dsp:sp>
    <dsp:sp modelId="{3DB33031-D0C6-4820-894B-D98612477BF9}">
      <dsp:nvSpPr>
        <dsp:cNvPr id="0" name=""/>
        <dsp:cNvSpPr/>
      </dsp:nvSpPr>
      <dsp:spPr>
        <a:xfrm>
          <a:off x="6826633" y="2864296"/>
          <a:ext cx="680195" cy="34009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Tactical 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6826633" y="2864296"/>
        <a:ext cx="680195" cy="340097"/>
      </dsp:txXfrm>
    </dsp:sp>
    <dsp:sp modelId="{D2054002-B16A-475D-A469-B3E56E15E3CD}">
      <dsp:nvSpPr>
        <dsp:cNvPr id="0" name=""/>
        <dsp:cNvSpPr/>
      </dsp:nvSpPr>
      <dsp:spPr>
        <a:xfrm>
          <a:off x="6996681" y="3347235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Tactical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6996681" y="3347235"/>
        <a:ext cx="680195" cy="340097"/>
      </dsp:txXfrm>
    </dsp:sp>
    <dsp:sp modelId="{89B129CB-1FA0-4CF7-8CFB-D549AFA4230F}">
      <dsp:nvSpPr>
        <dsp:cNvPr id="0" name=""/>
        <dsp:cNvSpPr/>
      </dsp:nvSpPr>
      <dsp:spPr>
        <a:xfrm>
          <a:off x="9295742" y="2381357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Administration</a:t>
          </a:r>
          <a:br>
            <a:rPr lang="en-US" sz="700" kern="1200" dirty="0"/>
          </a:br>
          <a:r>
            <a:rPr lang="en-US" sz="700" kern="1200" dirty="0"/>
            <a:t>Bureau</a:t>
          </a:r>
        </a:p>
      </dsp:txBody>
      <dsp:txXfrm>
        <a:off x="9295742" y="2381357"/>
        <a:ext cx="680195" cy="340097"/>
      </dsp:txXfrm>
    </dsp:sp>
    <dsp:sp modelId="{35E8FD85-FD71-470D-AB19-1EFE15373949}">
      <dsp:nvSpPr>
        <dsp:cNvPr id="0" name=""/>
        <dsp:cNvSpPr/>
      </dsp:nvSpPr>
      <dsp:spPr>
        <a:xfrm>
          <a:off x="7649669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PAB Liaison</a:t>
          </a:r>
        </a:p>
      </dsp:txBody>
      <dsp:txXfrm>
        <a:off x="7649669" y="2864296"/>
        <a:ext cx="680195" cy="340097"/>
      </dsp:txXfrm>
    </dsp:sp>
    <dsp:sp modelId="{C354AA33-3F3F-4338-86BE-F4B2103C0C2F}">
      <dsp:nvSpPr>
        <dsp:cNvPr id="0" name=""/>
        <dsp:cNvSpPr/>
      </dsp:nvSpPr>
      <dsp:spPr>
        <a:xfrm>
          <a:off x="8472705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Personnel</a:t>
          </a:r>
          <a:br>
            <a:rPr lang="en-US" sz="700" kern="1200" dirty="0"/>
          </a:br>
          <a:r>
            <a:rPr lang="en-US" sz="700" kern="1200" dirty="0"/>
            <a:t>Office</a:t>
          </a:r>
        </a:p>
      </dsp:txBody>
      <dsp:txXfrm>
        <a:off x="8472705" y="2864296"/>
        <a:ext cx="680195" cy="340097"/>
      </dsp:txXfrm>
    </dsp:sp>
    <dsp:sp modelId="{9FF63B71-8295-450B-A79A-02A2A3F2435A}">
      <dsp:nvSpPr>
        <dsp:cNvPr id="0" name=""/>
        <dsp:cNvSpPr/>
      </dsp:nvSpPr>
      <dsp:spPr>
        <a:xfrm>
          <a:off x="9295742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Budget</a:t>
          </a:r>
          <a:br>
            <a:rPr lang="en-US" sz="700" kern="1200" dirty="0"/>
          </a:br>
          <a:r>
            <a:rPr lang="en-US" sz="700" kern="1200" dirty="0"/>
            <a:t>Office</a:t>
          </a:r>
        </a:p>
      </dsp:txBody>
      <dsp:txXfrm>
        <a:off x="9295742" y="2864296"/>
        <a:ext cx="680195" cy="340097"/>
      </dsp:txXfrm>
    </dsp:sp>
    <dsp:sp modelId="{24EF30A4-4AE6-4ECE-BB95-8AEE604DE159}">
      <dsp:nvSpPr>
        <dsp:cNvPr id="0" name=""/>
        <dsp:cNvSpPr/>
      </dsp:nvSpPr>
      <dsp:spPr>
        <a:xfrm>
          <a:off x="10118778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Research &amp; Evaluation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10118778" y="2864296"/>
        <a:ext cx="680195" cy="340097"/>
      </dsp:txXfrm>
    </dsp:sp>
    <dsp:sp modelId="{6BCDEC55-7763-4174-8B05-FB3007B76C57}">
      <dsp:nvSpPr>
        <dsp:cNvPr id="0" name=""/>
        <dsp:cNvSpPr/>
      </dsp:nvSpPr>
      <dsp:spPr>
        <a:xfrm>
          <a:off x="10941815" y="2864296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Administrative Services</a:t>
          </a:r>
          <a:br>
            <a:rPr lang="en-US" sz="700" kern="1200" dirty="0"/>
          </a:br>
          <a:r>
            <a:rPr lang="en-US" sz="700" kern="1200" dirty="0"/>
            <a:t>Division</a:t>
          </a:r>
        </a:p>
      </dsp:txBody>
      <dsp:txXfrm>
        <a:off x="10941815" y="2864296"/>
        <a:ext cx="680195" cy="340097"/>
      </dsp:txXfrm>
    </dsp:sp>
    <dsp:sp modelId="{F301106C-565C-4D40-988E-B35092CD0B81}">
      <dsp:nvSpPr>
        <dsp:cNvPr id="0" name=""/>
        <dsp:cNvSpPr/>
      </dsp:nvSpPr>
      <dsp:spPr>
        <a:xfrm>
          <a:off x="11111863" y="3347235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Professional Development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11111863" y="3347235"/>
        <a:ext cx="680195" cy="340097"/>
      </dsp:txXfrm>
    </dsp:sp>
    <dsp:sp modelId="{D145CB0F-16B6-4F81-896E-C05F6151EC82}">
      <dsp:nvSpPr>
        <dsp:cNvPr id="0" name=""/>
        <dsp:cNvSpPr/>
      </dsp:nvSpPr>
      <dsp:spPr>
        <a:xfrm>
          <a:off x="11111863" y="3830173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Technical Services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11111863" y="3830173"/>
        <a:ext cx="680195" cy="340097"/>
      </dsp:txXfrm>
    </dsp:sp>
    <dsp:sp modelId="{AFD7929B-5EC2-4A6A-8D1F-CCD490CAF75F}">
      <dsp:nvSpPr>
        <dsp:cNvPr id="0" name=""/>
        <dsp:cNvSpPr/>
      </dsp:nvSpPr>
      <dsp:spPr>
        <a:xfrm>
          <a:off x="4615352" y="1415480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Business Intelligence</a:t>
          </a:r>
          <a:br>
            <a:rPr lang="en-US" sz="700" kern="1200" dirty="0"/>
          </a:br>
          <a:r>
            <a:rPr lang="en-US" sz="700" kern="1200" dirty="0"/>
            <a:t>Office</a:t>
          </a:r>
        </a:p>
      </dsp:txBody>
      <dsp:txXfrm>
        <a:off x="4615352" y="1415480"/>
        <a:ext cx="680195" cy="340097"/>
      </dsp:txXfrm>
    </dsp:sp>
    <dsp:sp modelId="{4131013D-157A-4F8B-9657-968055E456D2}">
      <dsp:nvSpPr>
        <dsp:cNvPr id="0" name=""/>
        <dsp:cNvSpPr/>
      </dsp:nvSpPr>
      <dsp:spPr>
        <a:xfrm>
          <a:off x="6110679" y="1415480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Professional Standards</a:t>
          </a:r>
          <a:br>
            <a:rPr lang="en-US" sz="700" kern="1200" dirty="0"/>
          </a:br>
          <a:r>
            <a:rPr lang="en-US" sz="700" kern="1200" dirty="0"/>
            <a:t>Section</a:t>
          </a:r>
        </a:p>
      </dsp:txBody>
      <dsp:txXfrm>
        <a:off x="6110679" y="1415480"/>
        <a:ext cx="680195" cy="340097"/>
      </dsp:txXfrm>
    </dsp:sp>
    <dsp:sp modelId="{1EE52A8C-7D2C-4F37-9568-861EED5DFB1A}">
      <dsp:nvSpPr>
        <dsp:cNvPr id="0" name=""/>
        <dsp:cNvSpPr/>
      </dsp:nvSpPr>
      <dsp:spPr>
        <a:xfrm>
          <a:off x="6542372" y="1844438"/>
          <a:ext cx="680195" cy="340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Long-Term Disability</a:t>
          </a:r>
          <a:br>
            <a:rPr lang="en-US" sz="700" kern="1200" dirty="0"/>
          </a:br>
          <a:r>
            <a:rPr lang="en-US" sz="700" kern="1200" dirty="0"/>
            <a:t>Unit</a:t>
          </a:r>
        </a:p>
      </dsp:txBody>
      <dsp:txXfrm>
        <a:off x="6542372" y="1844438"/>
        <a:ext cx="680195" cy="340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EC5A-C338-4D77-8AE6-86B0E48E99E0}">
      <dsp:nvSpPr>
        <dsp:cNvPr id="0" name=""/>
        <dsp:cNvSpPr/>
      </dsp:nvSpPr>
      <dsp:spPr>
        <a:xfrm>
          <a:off x="2034547" y="1080038"/>
          <a:ext cx="1174570" cy="163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0"/>
              </a:lnTo>
              <a:lnTo>
                <a:pt x="1174570" y="81540"/>
              </a:lnTo>
              <a:lnTo>
                <a:pt x="1174570" y="163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833DB-B4F0-4E5E-B7C2-B00885EA4782}">
      <dsp:nvSpPr>
        <dsp:cNvPr id="0" name=""/>
        <dsp:cNvSpPr/>
      </dsp:nvSpPr>
      <dsp:spPr>
        <a:xfrm>
          <a:off x="1958831" y="1631406"/>
          <a:ext cx="116486" cy="2562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698"/>
              </a:lnTo>
              <a:lnTo>
                <a:pt x="116486" y="2562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DE18-387E-4B46-9CAB-21CDDC65BA39}">
      <dsp:nvSpPr>
        <dsp:cNvPr id="0" name=""/>
        <dsp:cNvSpPr/>
      </dsp:nvSpPr>
      <dsp:spPr>
        <a:xfrm>
          <a:off x="1958831" y="1631406"/>
          <a:ext cx="116486" cy="201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329"/>
              </a:lnTo>
              <a:lnTo>
                <a:pt x="116486" y="2011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4153D-10F9-4E18-B762-6BD2C1C5C031}">
      <dsp:nvSpPr>
        <dsp:cNvPr id="0" name=""/>
        <dsp:cNvSpPr/>
      </dsp:nvSpPr>
      <dsp:spPr>
        <a:xfrm>
          <a:off x="1958831" y="1631406"/>
          <a:ext cx="116486" cy="145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961"/>
              </a:lnTo>
              <a:lnTo>
                <a:pt x="116486" y="14599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42F01-672F-4E4B-B570-D5CE49A523F7}">
      <dsp:nvSpPr>
        <dsp:cNvPr id="0" name=""/>
        <dsp:cNvSpPr/>
      </dsp:nvSpPr>
      <dsp:spPr>
        <a:xfrm>
          <a:off x="1958831" y="1631406"/>
          <a:ext cx="116486" cy="90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593"/>
              </a:lnTo>
              <a:lnTo>
                <a:pt x="116486" y="9085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CC7DF-421C-406A-896A-A9131E830EB3}">
      <dsp:nvSpPr>
        <dsp:cNvPr id="0" name=""/>
        <dsp:cNvSpPr/>
      </dsp:nvSpPr>
      <dsp:spPr>
        <a:xfrm>
          <a:off x="1958831" y="1631406"/>
          <a:ext cx="116486" cy="357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224"/>
              </a:lnTo>
              <a:lnTo>
                <a:pt x="116486" y="357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BB210-7354-4F3B-A6E5-CD3FCA0F7320}">
      <dsp:nvSpPr>
        <dsp:cNvPr id="0" name=""/>
        <dsp:cNvSpPr/>
      </dsp:nvSpPr>
      <dsp:spPr>
        <a:xfrm>
          <a:off x="2034547" y="1080038"/>
          <a:ext cx="234914" cy="163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0"/>
              </a:lnTo>
              <a:lnTo>
                <a:pt x="234914" y="81540"/>
              </a:lnTo>
              <a:lnTo>
                <a:pt x="234914" y="163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F9AC1-3D7B-40EC-A467-5D4414F7DE01}">
      <dsp:nvSpPr>
        <dsp:cNvPr id="0" name=""/>
        <dsp:cNvSpPr/>
      </dsp:nvSpPr>
      <dsp:spPr>
        <a:xfrm>
          <a:off x="1019175" y="2182775"/>
          <a:ext cx="116486" cy="201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329"/>
              </a:lnTo>
              <a:lnTo>
                <a:pt x="116486" y="2011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3BC10-A0A5-43E4-ACD8-35A704AF436A}">
      <dsp:nvSpPr>
        <dsp:cNvPr id="0" name=""/>
        <dsp:cNvSpPr/>
      </dsp:nvSpPr>
      <dsp:spPr>
        <a:xfrm>
          <a:off x="1019175" y="2182775"/>
          <a:ext cx="116486" cy="1459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961"/>
              </a:lnTo>
              <a:lnTo>
                <a:pt x="116486" y="14599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D257E-CEBA-4F4A-8510-1D6EE6FA6D26}">
      <dsp:nvSpPr>
        <dsp:cNvPr id="0" name=""/>
        <dsp:cNvSpPr/>
      </dsp:nvSpPr>
      <dsp:spPr>
        <a:xfrm>
          <a:off x="1019175" y="2182775"/>
          <a:ext cx="116486" cy="90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593"/>
              </a:lnTo>
              <a:lnTo>
                <a:pt x="116486" y="9085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2C27A-3F83-4260-8C70-6631120DA22D}">
      <dsp:nvSpPr>
        <dsp:cNvPr id="0" name=""/>
        <dsp:cNvSpPr/>
      </dsp:nvSpPr>
      <dsp:spPr>
        <a:xfrm>
          <a:off x="1019175" y="2182775"/>
          <a:ext cx="116486" cy="357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224"/>
              </a:lnTo>
              <a:lnTo>
                <a:pt x="116486" y="357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AA21F-2A78-46FC-8C17-B13E8B8D8EA2}">
      <dsp:nvSpPr>
        <dsp:cNvPr id="0" name=""/>
        <dsp:cNvSpPr/>
      </dsp:nvSpPr>
      <dsp:spPr>
        <a:xfrm>
          <a:off x="859977" y="1631406"/>
          <a:ext cx="469828" cy="163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0"/>
              </a:lnTo>
              <a:lnTo>
                <a:pt x="469828" y="81540"/>
              </a:lnTo>
              <a:lnTo>
                <a:pt x="469828" y="1630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1277C-C87A-4EBE-9F20-D3F6A8A920F4}">
      <dsp:nvSpPr>
        <dsp:cNvPr id="0" name=""/>
        <dsp:cNvSpPr/>
      </dsp:nvSpPr>
      <dsp:spPr>
        <a:xfrm>
          <a:off x="390149" y="1631406"/>
          <a:ext cx="469828" cy="163080"/>
        </a:xfrm>
        <a:custGeom>
          <a:avLst/>
          <a:gdLst/>
          <a:ahLst/>
          <a:cxnLst/>
          <a:rect l="0" t="0" r="0" b="0"/>
          <a:pathLst>
            <a:path>
              <a:moveTo>
                <a:pt x="469828" y="0"/>
              </a:moveTo>
              <a:lnTo>
                <a:pt x="469828" y="81540"/>
              </a:lnTo>
              <a:lnTo>
                <a:pt x="0" y="81540"/>
              </a:lnTo>
              <a:lnTo>
                <a:pt x="0" y="1630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90A7A-632F-45C8-B2E6-3CB4EE3304FD}">
      <dsp:nvSpPr>
        <dsp:cNvPr id="0" name=""/>
        <dsp:cNvSpPr/>
      </dsp:nvSpPr>
      <dsp:spPr>
        <a:xfrm>
          <a:off x="859977" y="1080038"/>
          <a:ext cx="1174570" cy="163080"/>
        </a:xfrm>
        <a:custGeom>
          <a:avLst/>
          <a:gdLst/>
          <a:ahLst/>
          <a:cxnLst/>
          <a:rect l="0" t="0" r="0" b="0"/>
          <a:pathLst>
            <a:path>
              <a:moveTo>
                <a:pt x="1174570" y="0"/>
              </a:moveTo>
              <a:lnTo>
                <a:pt x="1174570" y="81540"/>
              </a:lnTo>
              <a:lnTo>
                <a:pt x="0" y="81540"/>
              </a:lnTo>
              <a:lnTo>
                <a:pt x="0" y="1630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9B5B-43A6-49AD-839E-198F6F7856D7}">
      <dsp:nvSpPr>
        <dsp:cNvPr id="0" name=""/>
        <dsp:cNvSpPr/>
      </dsp:nvSpPr>
      <dsp:spPr>
        <a:xfrm>
          <a:off x="1646259" y="691750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Operations</a:t>
          </a:r>
          <a:br>
            <a:rPr lang="en-US" sz="900" kern="1200" dirty="0"/>
          </a:br>
          <a:r>
            <a:rPr lang="en-US" sz="900" kern="1200" dirty="0"/>
            <a:t>Bureau</a:t>
          </a:r>
        </a:p>
      </dsp:txBody>
      <dsp:txXfrm>
        <a:off x="1646259" y="691750"/>
        <a:ext cx="776575" cy="388287"/>
      </dsp:txXfrm>
    </dsp:sp>
    <dsp:sp modelId="{91C948CE-80AE-42F2-A20E-256D53FE0EDA}">
      <dsp:nvSpPr>
        <dsp:cNvPr id="0" name=""/>
        <dsp:cNvSpPr/>
      </dsp:nvSpPr>
      <dsp:spPr>
        <a:xfrm>
          <a:off x="471689" y="1243119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Patrol</a:t>
          </a:r>
          <a:br>
            <a:rPr lang="en-US" sz="900" kern="1200" dirty="0"/>
          </a:br>
          <a:r>
            <a:rPr lang="en-US" sz="900" kern="1200" dirty="0"/>
            <a:t>Division</a:t>
          </a:r>
        </a:p>
      </dsp:txBody>
      <dsp:txXfrm>
        <a:off x="471689" y="1243119"/>
        <a:ext cx="776575" cy="388287"/>
      </dsp:txXfrm>
    </dsp:sp>
    <dsp:sp modelId="{FCFDEE3E-4343-4106-A156-160E27D52652}">
      <dsp:nvSpPr>
        <dsp:cNvPr id="0" name=""/>
        <dsp:cNvSpPr/>
      </dsp:nvSpPr>
      <dsp:spPr>
        <a:xfrm>
          <a:off x="1861" y="1794487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Staff Duty</a:t>
          </a:r>
          <a:br>
            <a:rPr lang="en-US" sz="900" kern="1200" dirty="0"/>
          </a:br>
          <a:r>
            <a:rPr lang="en-US" sz="900" kern="1200" dirty="0"/>
            <a:t>Office</a:t>
          </a:r>
        </a:p>
      </dsp:txBody>
      <dsp:txXfrm>
        <a:off x="1861" y="1794487"/>
        <a:ext cx="776575" cy="388287"/>
      </dsp:txXfrm>
    </dsp:sp>
    <dsp:sp modelId="{56DFAD41-C588-4424-924A-FCD87C0197B1}">
      <dsp:nvSpPr>
        <dsp:cNvPr id="0" name=""/>
        <dsp:cNvSpPr/>
      </dsp:nvSpPr>
      <dsp:spPr>
        <a:xfrm>
          <a:off x="941517" y="1794487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Patrol</a:t>
          </a:r>
          <a:br>
            <a:rPr lang="en-US" sz="900" kern="1200" dirty="0"/>
          </a:br>
          <a:r>
            <a:rPr lang="en-US" sz="900" kern="1200" dirty="0"/>
            <a:t>Sections</a:t>
          </a:r>
        </a:p>
      </dsp:txBody>
      <dsp:txXfrm>
        <a:off x="941517" y="1794487"/>
        <a:ext cx="776575" cy="388287"/>
      </dsp:txXfrm>
    </dsp:sp>
    <dsp:sp modelId="{F3407C78-262C-497F-8A20-00DFFC4D2A0A}">
      <dsp:nvSpPr>
        <dsp:cNvPr id="0" name=""/>
        <dsp:cNvSpPr/>
      </dsp:nvSpPr>
      <dsp:spPr>
        <a:xfrm>
          <a:off x="1135661" y="2345856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Lake</a:t>
          </a:r>
        </a:p>
      </dsp:txBody>
      <dsp:txXfrm>
        <a:off x="1135661" y="2345856"/>
        <a:ext cx="776575" cy="388287"/>
      </dsp:txXfrm>
    </dsp:sp>
    <dsp:sp modelId="{A34A8BA6-092B-4DF5-8A70-0A26E6E74403}">
      <dsp:nvSpPr>
        <dsp:cNvPr id="0" name=""/>
        <dsp:cNvSpPr/>
      </dsp:nvSpPr>
      <dsp:spPr>
        <a:xfrm>
          <a:off x="1135661" y="2897224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Genesee</a:t>
          </a:r>
        </a:p>
      </dsp:txBody>
      <dsp:txXfrm>
        <a:off x="1135661" y="2897224"/>
        <a:ext cx="776575" cy="388287"/>
      </dsp:txXfrm>
    </dsp:sp>
    <dsp:sp modelId="{AD4D1495-B81C-4C33-949C-093471467201}">
      <dsp:nvSpPr>
        <dsp:cNvPr id="0" name=""/>
        <dsp:cNvSpPr/>
      </dsp:nvSpPr>
      <dsp:spPr>
        <a:xfrm>
          <a:off x="1135661" y="3448593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Goodman</a:t>
          </a:r>
        </a:p>
      </dsp:txBody>
      <dsp:txXfrm>
        <a:off x="1135661" y="3448593"/>
        <a:ext cx="776575" cy="388287"/>
      </dsp:txXfrm>
    </dsp:sp>
    <dsp:sp modelId="{58C6F5F7-CDA4-4E30-99BC-613360BE8A13}">
      <dsp:nvSpPr>
        <dsp:cNvPr id="0" name=""/>
        <dsp:cNvSpPr/>
      </dsp:nvSpPr>
      <dsp:spPr>
        <a:xfrm>
          <a:off x="1135661" y="3999961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Clinton</a:t>
          </a:r>
        </a:p>
      </dsp:txBody>
      <dsp:txXfrm>
        <a:off x="1135661" y="3999961"/>
        <a:ext cx="776575" cy="388287"/>
      </dsp:txXfrm>
    </dsp:sp>
    <dsp:sp modelId="{8827B8EF-C3CA-497B-835C-3CE4DDF7C012}">
      <dsp:nvSpPr>
        <dsp:cNvPr id="0" name=""/>
        <dsp:cNvSpPr/>
      </dsp:nvSpPr>
      <dsp:spPr>
        <a:xfrm>
          <a:off x="1881173" y="1243119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Specialized Teams</a:t>
          </a:r>
        </a:p>
      </dsp:txBody>
      <dsp:txXfrm>
        <a:off x="1881173" y="1243119"/>
        <a:ext cx="776575" cy="388287"/>
      </dsp:txXfrm>
    </dsp:sp>
    <dsp:sp modelId="{5353E1E5-4C52-42CA-8D40-9D2390908944}">
      <dsp:nvSpPr>
        <dsp:cNvPr id="0" name=""/>
        <dsp:cNvSpPr/>
      </dsp:nvSpPr>
      <dsp:spPr>
        <a:xfrm>
          <a:off x="2075317" y="1794487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Bomb</a:t>
          </a:r>
        </a:p>
      </dsp:txBody>
      <dsp:txXfrm>
        <a:off x="2075317" y="1794487"/>
        <a:ext cx="776575" cy="388287"/>
      </dsp:txXfrm>
    </dsp:sp>
    <dsp:sp modelId="{1A2C5987-4E51-45C4-B46D-FDD3F365C9CD}">
      <dsp:nvSpPr>
        <dsp:cNvPr id="0" name=""/>
        <dsp:cNvSpPr/>
      </dsp:nvSpPr>
      <dsp:spPr>
        <a:xfrm>
          <a:off x="2075317" y="2345856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Hostage Negotiations</a:t>
          </a:r>
        </a:p>
      </dsp:txBody>
      <dsp:txXfrm>
        <a:off x="2075317" y="2345856"/>
        <a:ext cx="776575" cy="388287"/>
      </dsp:txXfrm>
    </dsp:sp>
    <dsp:sp modelId="{4BCAC304-4683-4D93-A2BD-6CCFD9148022}">
      <dsp:nvSpPr>
        <dsp:cNvPr id="0" name=""/>
        <dsp:cNvSpPr/>
      </dsp:nvSpPr>
      <dsp:spPr>
        <a:xfrm>
          <a:off x="2075317" y="2897224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Mobile Field Force</a:t>
          </a:r>
        </a:p>
      </dsp:txBody>
      <dsp:txXfrm>
        <a:off x="2075317" y="2897224"/>
        <a:ext cx="776575" cy="388287"/>
      </dsp:txXfrm>
    </dsp:sp>
    <dsp:sp modelId="{9D8023ED-BE5C-4B3B-AC03-681CCB0FC6D5}">
      <dsp:nvSpPr>
        <dsp:cNvPr id="0" name=""/>
        <dsp:cNvSpPr/>
      </dsp:nvSpPr>
      <dsp:spPr>
        <a:xfrm>
          <a:off x="2075317" y="3448593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SCUBA</a:t>
          </a:r>
        </a:p>
      </dsp:txBody>
      <dsp:txXfrm>
        <a:off x="2075317" y="3448593"/>
        <a:ext cx="776575" cy="388287"/>
      </dsp:txXfrm>
    </dsp:sp>
    <dsp:sp modelId="{070E7337-F67D-466F-87B1-D08C361CF25B}">
      <dsp:nvSpPr>
        <dsp:cNvPr id="0" name=""/>
        <dsp:cNvSpPr/>
      </dsp:nvSpPr>
      <dsp:spPr>
        <a:xfrm>
          <a:off x="2075317" y="3999961"/>
          <a:ext cx="776575" cy="38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SWAT</a:t>
          </a:r>
        </a:p>
      </dsp:txBody>
      <dsp:txXfrm>
        <a:off x="2075317" y="3999961"/>
        <a:ext cx="776575" cy="388287"/>
      </dsp:txXfrm>
    </dsp:sp>
    <dsp:sp modelId="{4237402A-16F4-4C27-817A-1378F938D8AD}">
      <dsp:nvSpPr>
        <dsp:cNvPr id="0" name=""/>
        <dsp:cNvSpPr/>
      </dsp:nvSpPr>
      <dsp:spPr>
        <a:xfrm>
          <a:off x="2820829" y="1243119"/>
          <a:ext cx="776575" cy="3882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Special Events</a:t>
          </a:r>
          <a:br>
            <a:rPr lang="en-US" sz="900" kern="1200" dirty="0"/>
          </a:br>
          <a:r>
            <a:rPr lang="en-US" sz="900" kern="1200" dirty="0"/>
            <a:t>Unit</a:t>
          </a:r>
        </a:p>
      </dsp:txBody>
      <dsp:txXfrm>
        <a:off x="2820829" y="1243119"/>
        <a:ext cx="776575" cy="388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90117-B68D-42B0-80D4-A6E84E0FE07F}">
      <dsp:nvSpPr>
        <dsp:cNvPr id="0" name=""/>
        <dsp:cNvSpPr/>
      </dsp:nvSpPr>
      <dsp:spPr>
        <a:xfrm>
          <a:off x="6249640" y="653192"/>
          <a:ext cx="2881806" cy="27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1"/>
              </a:lnTo>
              <a:lnTo>
                <a:pt x="2881806" y="137151"/>
              </a:lnTo>
              <a:lnTo>
                <a:pt x="2881806" y="274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82A4E-FEB7-4750-ACAD-EC211C620B2A}">
      <dsp:nvSpPr>
        <dsp:cNvPr id="0" name=""/>
        <dsp:cNvSpPr/>
      </dsp:nvSpPr>
      <dsp:spPr>
        <a:xfrm>
          <a:off x="8050566" y="2507998"/>
          <a:ext cx="195930" cy="245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658"/>
              </a:lnTo>
              <a:lnTo>
                <a:pt x="195930" y="2455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AD647-DCA9-4A8A-BA2A-706CC7A198BF}">
      <dsp:nvSpPr>
        <dsp:cNvPr id="0" name=""/>
        <dsp:cNvSpPr/>
      </dsp:nvSpPr>
      <dsp:spPr>
        <a:xfrm>
          <a:off x="8050566" y="2507998"/>
          <a:ext cx="195930" cy="152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255"/>
              </a:lnTo>
              <a:lnTo>
                <a:pt x="195930" y="1528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6432-BEA0-4804-8CC6-6D4B9F25A05D}">
      <dsp:nvSpPr>
        <dsp:cNvPr id="0" name=""/>
        <dsp:cNvSpPr/>
      </dsp:nvSpPr>
      <dsp:spPr>
        <a:xfrm>
          <a:off x="8050566" y="2507998"/>
          <a:ext cx="195930" cy="60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852"/>
              </a:lnTo>
              <a:lnTo>
                <a:pt x="195930" y="600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FF6A3-289F-46A8-9239-B398AA2AFC7C}">
      <dsp:nvSpPr>
        <dsp:cNvPr id="0" name=""/>
        <dsp:cNvSpPr/>
      </dsp:nvSpPr>
      <dsp:spPr>
        <a:xfrm>
          <a:off x="7550944" y="1580595"/>
          <a:ext cx="1022102" cy="27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1"/>
              </a:lnTo>
              <a:lnTo>
                <a:pt x="1022102" y="137151"/>
              </a:lnTo>
              <a:lnTo>
                <a:pt x="1022102" y="274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F5A1A-F0AD-4A63-BEBE-973BFA0BCAA1}">
      <dsp:nvSpPr>
        <dsp:cNvPr id="0" name=""/>
        <dsp:cNvSpPr/>
      </dsp:nvSpPr>
      <dsp:spPr>
        <a:xfrm>
          <a:off x="6528841" y="2507998"/>
          <a:ext cx="137151" cy="60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852"/>
              </a:lnTo>
              <a:lnTo>
                <a:pt x="137151" y="600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2840A-0014-4BF6-B882-0510190AC5BD}">
      <dsp:nvSpPr>
        <dsp:cNvPr id="0" name=""/>
        <dsp:cNvSpPr/>
      </dsp:nvSpPr>
      <dsp:spPr>
        <a:xfrm>
          <a:off x="4889558" y="3435401"/>
          <a:ext cx="195930" cy="245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658"/>
              </a:lnTo>
              <a:lnTo>
                <a:pt x="195930" y="2455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D976F-9B71-4CC0-B09A-788CE359C6A2}">
      <dsp:nvSpPr>
        <dsp:cNvPr id="0" name=""/>
        <dsp:cNvSpPr/>
      </dsp:nvSpPr>
      <dsp:spPr>
        <a:xfrm>
          <a:off x="4889558" y="3435401"/>
          <a:ext cx="195930" cy="152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255"/>
              </a:lnTo>
              <a:lnTo>
                <a:pt x="195930" y="1528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0BEC0-CDB6-4AB1-A31E-4EAA21CA29B9}">
      <dsp:nvSpPr>
        <dsp:cNvPr id="0" name=""/>
        <dsp:cNvSpPr/>
      </dsp:nvSpPr>
      <dsp:spPr>
        <a:xfrm>
          <a:off x="4889558" y="3435401"/>
          <a:ext cx="195930" cy="60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852"/>
              </a:lnTo>
              <a:lnTo>
                <a:pt x="195930" y="600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910E6-46C5-4012-80CF-AFA512EE2EA0}">
      <dsp:nvSpPr>
        <dsp:cNvPr id="0" name=""/>
        <dsp:cNvSpPr/>
      </dsp:nvSpPr>
      <dsp:spPr>
        <a:xfrm>
          <a:off x="6065139" y="2507998"/>
          <a:ext cx="463701" cy="600852"/>
        </a:xfrm>
        <a:custGeom>
          <a:avLst/>
          <a:gdLst/>
          <a:ahLst/>
          <a:cxnLst/>
          <a:rect l="0" t="0" r="0" b="0"/>
          <a:pathLst>
            <a:path>
              <a:moveTo>
                <a:pt x="463701" y="0"/>
              </a:moveTo>
              <a:lnTo>
                <a:pt x="463701" y="600852"/>
              </a:lnTo>
              <a:lnTo>
                <a:pt x="0" y="600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D8CED-6CDF-46E9-8CC0-4F0C68C68452}">
      <dsp:nvSpPr>
        <dsp:cNvPr id="0" name=""/>
        <dsp:cNvSpPr/>
      </dsp:nvSpPr>
      <dsp:spPr>
        <a:xfrm>
          <a:off x="6528841" y="1580595"/>
          <a:ext cx="1022102" cy="274302"/>
        </a:xfrm>
        <a:custGeom>
          <a:avLst/>
          <a:gdLst/>
          <a:ahLst/>
          <a:cxnLst/>
          <a:rect l="0" t="0" r="0" b="0"/>
          <a:pathLst>
            <a:path>
              <a:moveTo>
                <a:pt x="1022102" y="0"/>
              </a:moveTo>
              <a:lnTo>
                <a:pt x="1022102" y="137151"/>
              </a:lnTo>
              <a:lnTo>
                <a:pt x="0" y="137151"/>
              </a:lnTo>
              <a:lnTo>
                <a:pt x="0" y="274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7BE1-63B6-4B28-93C4-C01F5503D31F}">
      <dsp:nvSpPr>
        <dsp:cNvPr id="0" name=""/>
        <dsp:cNvSpPr/>
      </dsp:nvSpPr>
      <dsp:spPr>
        <a:xfrm>
          <a:off x="6249640" y="653192"/>
          <a:ext cx="1301303" cy="27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1"/>
              </a:lnTo>
              <a:lnTo>
                <a:pt x="1301303" y="137151"/>
              </a:lnTo>
              <a:lnTo>
                <a:pt x="1301303" y="274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337A-67FF-4E84-880D-FEE9D197FFEC}">
      <dsp:nvSpPr>
        <dsp:cNvPr id="0" name=""/>
        <dsp:cNvSpPr/>
      </dsp:nvSpPr>
      <dsp:spPr>
        <a:xfrm>
          <a:off x="3367833" y="1580595"/>
          <a:ext cx="1580503" cy="27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1"/>
              </a:lnTo>
              <a:lnTo>
                <a:pt x="1580503" y="137151"/>
              </a:lnTo>
              <a:lnTo>
                <a:pt x="1580503" y="274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9A18-9C03-4423-9925-5CF00127BF55}">
      <dsp:nvSpPr>
        <dsp:cNvPr id="0" name=""/>
        <dsp:cNvSpPr/>
      </dsp:nvSpPr>
      <dsp:spPr>
        <a:xfrm>
          <a:off x="2845353" y="2507998"/>
          <a:ext cx="195930" cy="152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255"/>
              </a:lnTo>
              <a:lnTo>
                <a:pt x="195930" y="1528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5280A-378B-4BAE-8488-550FE6E1CA57}">
      <dsp:nvSpPr>
        <dsp:cNvPr id="0" name=""/>
        <dsp:cNvSpPr/>
      </dsp:nvSpPr>
      <dsp:spPr>
        <a:xfrm>
          <a:off x="2845353" y="2507998"/>
          <a:ext cx="195930" cy="60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852"/>
              </a:lnTo>
              <a:lnTo>
                <a:pt x="195930" y="600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9F34-D063-4601-BAD7-84942E814DD6}">
      <dsp:nvSpPr>
        <dsp:cNvPr id="0" name=""/>
        <dsp:cNvSpPr/>
      </dsp:nvSpPr>
      <dsp:spPr>
        <a:xfrm>
          <a:off x="3322113" y="1580595"/>
          <a:ext cx="91440" cy="274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3D23C-47CA-4FEE-BC42-74C40C23C0CC}">
      <dsp:nvSpPr>
        <dsp:cNvPr id="0" name=""/>
        <dsp:cNvSpPr/>
      </dsp:nvSpPr>
      <dsp:spPr>
        <a:xfrm>
          <a:off x="1264849" y="2507998"/>
          <a:ext cx="195930" cy="3383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3061"/>
              </a:lnTo>
              <a:lnTo>
                <a:pt x="195930" y="33830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7B167-5D5B-470D-A6DC-6873DBEFA380}">
      <dsp:nvSpPr>
        <dsp:cNvPr id="0" name=""/>
        <dsp:cNvSpPr/>
      </dsp:nvSpPr>
      <dsp:spPr>
        <a:xfrm>
          <a:off x="1264849" y="2507998"/>
          <a:ext cx="195930" cy="245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658"/>
              </a:lnTo>
              <a:lnTo>
                <a:pt x="195930" y="2455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A402-DAB0-4AA7-A153-411016E62575}">
      <dsp:nvSpPr>
        <dsp:cNvPr id="0" name=""/>
        <dsp:cNvSpPr/>
      </dsp:nvSpPr>
      <dsp:spPr>
        <a:xfrm>
          <a:off x="1264849" y="2507998"/>
          <a:ext cx="195930" cy="152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255"/>
              </a:lnTo>
              <a:lnTo>
                <a:pt x="195930" y="1528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683CC-CDC8-4B05-BF2B-2ADD8E2C585C}">
      <dsp:nvSpPr>
        <dsp:cNvPr id="0" name=""/>
        <dsp:cNvSpPr/>
      </dsp:nvSpPr>
      <dsp:spPr>
        <a:xfrm>
          <a:off x="1264849" y="2507998"/>
          <a:ext cx="195930" cy="60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852"/>
              </a:lnTo>
              <a:lnTo>
                <a:pt x="195930" y="600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AC02D-2A4E-40A4-9C05-91261DCEAEC3}">
      <dsp:nvSpPr>
        <dsp:cNvPr id="0" name=""/>
        <dsp:cNvSpPr/>
      </dsp:nvSpPr>
      <dsp:spPr>
        <a:xfrm>
          <a:off x="1787330" y="1580595"/>
          <a:ext cx="1580503" cy="274302"/>
        </a:xfrm>
        <a:custGeom>
          <a:avLst/>
          <a:gdLst/>
          <a:ahLst/>
          <a:cxnLst/>
          <a:rect l="0" t="0" r="0" b="0"/>
          <a:pathLst>
            <a:path>
              <a:moveTo>
                <a:pt x="1580503" y="0"/>
              </a:moveTo>
              <a:lnTo>
                <a:pt x="1580503" y="137151"/>
              </a:lnTo>
              <a:lnTo>
                <a:pt x="0" y="137151"/>
              </a:lnTo>
              <a:lnTo>
                <a:pt x="0" y="274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53107-7E18-4E9C-8D4B-563D18B4B829}">
      <dsp:nvSpPr>
        <dsp:cNvPr id="0" name=""/>
        <dsp:cNvSpPr/>
      </dsp:nvSpPr>
      <dsp:spPr>
        <a:xfrm>
          <a:off x="3367833" y="653192"/>
          <a:ext cx="2881806" cy="274302"/>
        </a:xfrm>
        <a:custGeom>
          <a:avLst/>
          <a:gdLst/>
          <a:ahLst/>
          <a:cxnLst/>
          <a:rect l="0" t="0" r="0" b="0"/>
          <a:pathLst>
            <a:path>
              <a:moveTo>
                <a:pt x="2881806" y="0"/>
              </a:moveTo>
              <a:lnTo>
                <a:pt x="2881806" y="137151"/>
              </a:lnTo>
              <a:lnTo>
                <a:pt x="0" y="137151"/>
              </a:lnTo>
              <a:lnTo>
                <a:pt x="0" y="274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939E8-4C87-438F-83F9-5BA8981EB979}">
      <dsp:nvSpPr>
        <dsp:cNvPr id="0" name=""/>
        <dsp:cNvSpPr/>
      </dsp:nvSpPr>
      <dsp:spPr>
        <a:xfrm>
          <a:off x="5596540" y="91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 Operations</a:t>
          </a:r>
          <a:br>
            <a:rPr lang="en-US" sz="1300" kern="1200" dirty="0"/>
          </a:br>
          <a:r>
            <a:rPr lang="en-US" sz="1300" kern="1200" dirty="0"/>
            <a:t>Bureau</a:t>
          </a:r>
        </a:p>
      </dsp:txBody>
      <dsp:txXfrm>
        <a:off x="5596540" y="91"/>
        <a:ext cx="1306201" cy="653100"/>
      </dsp:txXfrm>
    </dsp:sp>
    <dsp:sp modelId="{40FB3B06-688E-4405-8B83-A0FBB7054C49}">
      <dsp:nvSpPr>
        <dsp:cNvPr id="0" name=""/>
        <dsp:cNvSpPr/>
      </dsp:nvSpPr>
      <dsp:spPr>
        <a:xfrm>
          <a:off x="2714733" y="927494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Investigations</a:t>
          </a:r>
          <a:br>
            <a:rPr lang="en-US" sz="1300" kern="1200" dirty="0"/>
          </a:br>
          <a:r>
            <a:rPr lang="en-US" sz="1300" kern="1200" dirty="0"/>
            <a:t>Division</a:t>
          </a:r>
        </a:p>
      </dsp:txBody>
      <dsp:txXfrm>
        <a:off x="2714733" y="927494"/>
        <a:ext cx="1306201" cy="653100"/>
      </dsp:txXfrm>
    </dsp:sp>
    <dsp:sp modelId="{4D9D438D-A0CA-4630-9EEA-63650E375754}">
      <dsp:nvSpPr>
        <dsp:cNvPr id="0" name=""/>
        <dsp:cNvSpPr/>
      </dsp:nvSpPr>
      <dsp:spPr>
        <a:xfrm>
          <a:off x="1134229" y="1854897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Major Crimes</a:t>
          </a:r>
          <a:br>
            <a:rPr lang="en-US" sz="1300" kern="1200" dirty="0"/>
          </a:br>
          <a:r>
            <a:rPr lang="en-US" sz="1300" kern="1200" dirty="0"/>
            <a:t>Section</a:t>
          </a:r>
        </a:p>
      </dsp:txBody>
      <dsp:txXfrm>
        <a:off x="1134229" y="1854897"/>
        <a:ext cx="1306201" cy="653100"/>
      </dsp:txXfrm>
    </dsp:sp>
    <dsp:sp modelId="{6C97F07F-1429-4AF4-93C4-84E77947814E}">
      <dsp:nvSpPr>
        <dsp:cNvPr id="0" name=""/>
        <dsp:cNvSpPr/>
      </dsp:nvSpPr>
      <dsp:spPr>
        <a:xfrm>
          <a:off x="1460779" y="2782300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Homicide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1460779" y="2782300"/>
        <a:ext cx="1306201" cy="653100"/>
      </dsp:txXfrm>
    </dsp:sp>
    <dsp:sp modelId="{BF9C7142-F9C3-4FBC-BAE3-CD45C78990DF}">
      <dsp:nvSpPr>
        <dsp:cNvPr id="0" name=""/>
        <dsp:cNvSpPr/>
      </dsp:nvSpPr>
      <dsp:spPr>
        <a:xfrm>
          <a:off x="1460779" y="3709703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 Victims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1460779" y="3709703"/>
        <a:ext cx="1306201" cy="653100"/>
      </dsp:txXfrm>
    </dsp:sp>
    <dsp:sp modelId="{C06AAB46-8ED5-48A0-9D15-5CBF6B021A96}">
      <dsp:nvSpPr>
        <dsp:cNvPr id="0" name=""/>
        <dsp:cNvSpPr/>
      </dsp:nvSpPr>
      <dsp:spPr>
        <a:xfrm>
          <a:off x="1460779" y="4637106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Technicians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1460779" y="4637106"/>
        <a:ext cx="1306201" cy="653100"/>
      </dsp:txXfrm>
    </dsp:sp>
    <dsp:sp modelId="{B3E53009-9B46-402A-82F4-6FEB85E69FA9}">
      <dsp:nvSpPr>
        <dsp:cNvPr id="0" name=""/>
        <dsp:cNvSpPr/>
      </dsp:nvSpPr>
      <dsp:spPr>
        <a:xfrm>
          <a:off x="1460779" y="5564509"/>
          <a:ext cx="1306201" cy="6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Licensing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1460779" y="5564509"/>
        <a:ext cx="1306201" cy="653100"/>
      </dsp:txXfrm>
    </dsp:sp>
    <dsp:sp modelId="{C025F45F-6B39-424F-9C49-CBDD17F0EDFC}">
      <dsp:nvSpPr>
        <dsp:cNvPr id="0" name=""/>
        <dsp:cNvSpPr/>
      </dsp:nvSpPr>
      <dsp:spPr>
        <a:xfrm>
          <a:off x="2714733" y="1854897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 Investigations</a:t>
          </a:r>
          <a:br>
            <a:rPr lang="en-US" sz="1300" kern="1200" dirty="0"/>
          </a:br>
          <a:r>
            <a:rPr lang="en-US" sz="1300" kern="1200" dirty="0"/>
            <a:t>Section</a:t>
          </a:r>
        </a:p>
      </dsp:txBody>
      <dsp:txXfrm>
        <a:off x="2714733" y="1854897"/>
        <a:ext cx="1306201" cy="653100"/>
      </dsp:txXfrm>
    </dsp:sp>
    <dsp:sp modelId="{58DD980D-EE5C-4E7B-9459-D6663B735FC7}">
      <dsp:nvSpPr>
        <dsp:cNvPr id="0" name=""/>
        <dsp:cNvSpPr/>
      </dsp:nvSpPr>
      <dsp:spPr>
        <a:xfrm>
          <a:off x="3041283" y="2782300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Surveillance &amp; Elec. Support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3041283" y="2782300"/>
        <a:ext cx="1306201" cy="653100"/>
      </dsp:txXfrm>
    </dsp:sp>
    <dsp:sp modelId="{D3514CE0-8443-4396-BE10-0DD6FCDF01BD}">
      <dsp:nvSpPr>
        <dsp:cNvPr id="0" name=""/>
        <dsp:cNvSpPr/>
      </dsp:nvSpPr>
      <dsp:spPr>
        <a:xfrm>
          <a:off x="3041283" y="3709703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Narcotics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3041283" y="3709703"/>
        <a:ext cx="1306201" cy="653100"/>
      </dsp:txXfrm>
    </dsp:sp>
    <dsp:sp modelId="{035005A2-28DE-4F80-B880-F907A8B71403}">
      <dsp:nvSpPr>
        <dsp:cNvPr id="0" name=""/>
        <dsp:cNvSpPr/>
      </dsp:nvSpPr>
      <dsp:spPr>
        <a:xfrm>
          <a:off x="4295236" y="1854897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Criminal Investigations </a:t>
          </a:r>
          <a:br>
            <a:rPr lang="en-US" sz="1300" kern="1200" dirty="0"/>
          </a:br>
          <a:r>
            <a:rPr lang="en-US" sz="1300" kern="1200" dirty="0"/>
            <a:t>Section</a:t>
          </a:r>
        </a:p>
      </dsp:txBody>
      <dsp:txXfrm>
        <a:off x="4295236" y="1854897"/>
        <a:ext cx="1306201" cy="653100"/>
      </dsp:txXfrm>
    </dsp:sp>
    <dsp:sp modelId="{BD7860D6-7EA8-4F58-BA08-21BD45E0FAF7}">
      <dsp:nvSpPr>
        <dsp:cNvPr id="0" name=""/>
        <dsp:cNvSpPr/>
      </dsp:nvSpPr>
      <dsp:spPr>
        <a:xfrm>
          <a:off x="6897843" y="927494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Community Affairs</a:t>
          </a:r>
          <a:br>
            <a:rPr lang="en-US" sz="1300" kern="1200" dirty="0"/>
          </a:br>
          <a:r>
            <a:rPr lang="en-US" sz="1300" kern="1200" dirty="0"/>
            <a:t>Division</a:t>
          </a:r>
        </a:p>
      </dsp:txBody>
      <dsp:txXfrm>
        <a:off x="6897843" y="927494"/>
        <a:ext cx="1306201" cy="653100"/>
      </dsp:txXfrm>
    </dsp:sp>
    <dsp:sp modelId="{0BD78BB9-E1D3-47BC-AB8E-39B9E42F0E4C}">
      <dsp:nvSpPr>
        <dsp:cNvPr id="0" name=""/>
        <dsp:cNvSpPr/>
      </dsp:nvSpPr>
      <dsp:spPr>
        <a:xfrm>
          <a:off x="5875740" y="1854897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Violence Prevention</a:t>
          </a:r>
          <a:br>
            <a:rPr lang="en-US" sz="1300" kern="1200" dirty="0"/>
          </a:br>
          <a:r>
            <a:rPr lang="en-US" sz="1300" kern="1200" dirty="0"/>
            <a:t>Section</a:t>
          </a:r>
        </a:p>
      </dsp:txBody>
      <dsp:txXfrm>
        <a:off x="5875740" y="1854897"/>
        <a:ext cx="1306201" cy="653100"/>
      </dsp:txXfrm>
    </dsp:sp>
    <dsp:sp modelId="{4837C149-0D83-4B30-9C10-EA4B42C978A6}">
      <dsp:nvSpPr>
        <dsp:cNvPr id="0" name=""/>
        <dsp:cNvSpPr/>
      </dsp:nvSpPr>
      <dsp:spPr>
        <a:xfrm>
          <a:off x="4758938" y="2782300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Strategic Initiatives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4758938" y="2782300"/>
        <a:ext cx="1306201" cy="653100"/>
      </dsp:txXfrm>
    </dsp:sp>
    <dsp:sp modelId="{38087C47-1A94-4FEB-945A-0B073DC411D0}">
      <dsp:nvSpPr>
        <dsp:cNvPr id="0" name=""/>
        <dsp:cNvSpPr/>
      </dsp:nvSpPr>
      <dsp:spPr>
        <a:xfrm>
          <a:off x="5085488" y="3709703"/>
          <a:ext cx="1306201" cy="6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Mounted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5085488" y="3709703"/>
        <a:ext cx="1306201" cy="653100"/>
      </dsp:txXfrm>
    </dsp:sp>
    <dsp:sp modelId="{D3444048-26DB-4F71-A415-521DBA05DA36}">
      <dsp:nvSpPr>
        <dsp:cNvPr id="0" name=""/>
        <dsp:cNvSpPr/>
      </dsp:nvSpPr>
      <dsp:spPr>
        <a:xfrm>
          <a:off x="5085488" y="4637106"/>
          <a:ext cx="1306201" cy="6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K-9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5085488" y="4637106"/>
        <a:ext cx="1306201" cy="653100"/>
      </dsp:txXfrm>
    </dsp:sp>
    <dsp:sp modelId="{BCE06B01-2A00-43D9-A2CA-9DAF1323BBA3}">
      <dsp:nvSpPr>
        <dsp:cNvPr id="0" name=""/>
        <dsp:cNvSpPr/>
      </dsp:nvSpPr>
      <dsp:spPr>
        <a:xfrm>
          <a:off x="5085488" y="5564509"/>
          <a:ext cx="1306201" cy="6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Traffic</a:t>
          </a:r>
          <a:br>
            <a:rPr lang="en-US" sz="1300" kern="1200" dirty="0"/>
          </a:br>
          <a:r>
            <a:rPr lang="en-US" sz="1300" kern="1200" dirty="0"/>
            <a:t>Enforcement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5085488" y="5564509"/>
        <a:ext cx="1306201" cy="653100"/>
      </dsp:txXfrm>
    </dsp:sp>
    <dsp:sp modelId="{4DB096DF-2C42-4617-B474-F030787E1863}">
      <dsp:nvSpPr>
        <dsp:cNvPr id="0" name=""/>
        <dsp:cNvSpPr/>
      </dsp:nvSpPr>
      <dsp:spPr>
        <a:xfrm>
          <a:off x="6665992" y="2782300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Special Operations</a:t>
          </a:r>
          <a:br>
            <a:rPr lang="en-US" sz="1300" kern="1200" dirty="0"/>
          </a:br>
          <a:r>
            <a:rPr lang="en-US" sz="1300" kern="1200" dirty="0"/>
            <a:t>Team</a:t>
          </a:r>
        </a:p>
      </dsp:txBody>
      <dsp:txXfrm>
        <a:off x="6665992" y="2782300"/>
        <a:ext cx="1306201" cy="653100"/>
      </dsp:txXfrm>
    </dsp:sp>
    <dsp:sp modelId="{3EA962E7-E686-4FCF-A5ED-7035438869A8}">
      <dsp:nvSpPr>
        <dsp:cNvPr id="0" name=""/>
        <dsp:cNvSpPr/>
      </dsp:nvSpPr>
      <dsp:spPr>
        <a:xfrm>
          <a:off x="7919946" y="1854897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Neighborhood Services</a:t>
          </a:r>
          <a:br>
            <a:rPr lang="en-US" sz="1300" kern="1200" dirty="0"/>
          </a:br>
          <a:r>
            <a:rPr lang="en-US" sz="1300" kern="1200" dirty="0"/>
            <a:t>Section</a:t>
          </a:r>
        </a:p>
      </dsp:txBody>
      <dsp:txXfrm>
        <a:off x="7919946" y="1854897"/>
        <a:ext cx="1306201" cy="653100"/>
      </dsp:txXfrm>
    </dsp:sp>
    <dsp:sp modelId="{627FE620-8BB6-4340-B0F9-DAD33865792E}">
      <dsp:nvSpPr>
        <dsp:cNvPr id="0" name=""/>
        <dsp:cNvSpPr/>
      </dsp:nvSpPr>
      <dsp:spPr>
        <a:xfrm>
          <a:off x="8246496" y="2782300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Community Relations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8246496" y="2782300"/>
        <a:ext cx="1306201" cy="653100"/>
      </dsp:txXfrm>
    </dsp:sp>
    <dsp:sp modelId="{207AFD6C-619C-4AAB-823C-154B30B0C941}">
      <dsp:nvSpPr>
        <dsp:cNvPr id="0" name=""/>
        <dsp:cNvSpPr/>
      </dsp:nvSpPr>
      <dsp:spPr>
        <a:xfrm>
          <a:off x="8246496" y="3709703"/>
          <a:ext cx="1306201" cy="6531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Recruitment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8246496" y="3709703"/>
        <a:ext cx="1306201" cy="653100"/>
      </dsp:txXfrm>
    </dsp:sp>
    <dsp:sp modelId="{30370D81-0F38-458A-AB77-25EBC373F123}">
      <dsp:nvSpPr>
        <dsp:cNvPr id="0" name=""/>
        <dsp:cNvSpPr/>
      </dsp:nvSpPr>
      <dsp:spPr>
        <a:xfrm>
          <a:off x="8246496" y="4637106"/>
          <a:ext cx="1306201" cy="6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Downtown</a:t>
          </a:r>
          <a:br>
            <a:rPr lang="en-US" sz="1300" kern="1200" dirty="0"/>
          </a:br>
          <a:r>
            <a:rPr lang="en-US" sz="1300" kern="1200" dirty="0"/>
            <a:t>Unit</a:t>
          </a:r>
          <a:br>
            <a:rPr lang="en-US" sz="1300" kern="1200" dirty="0"/>
          </a:br>
          <a:r>
            <a:rPr lang="en-US" sz="1300" kern="1200" dirty="0"/>
            <a:t>(Detail)</a:t>
          </a:r>
        </a:p>
      </dsp:txBody>
      <dsp:txXfrm>
        <a:off x="8246496" y="4637106"/>
        <a:ext cx="1306201" cy="653100"/>
      </dsp:txXfrm>
    </dsp:sp>
    <dsp:sp modelId="{CBFF1173-B16B-48EE-B467-9BBC7A36D98E}">
      <dsp:nvSpPr>
        <dsp:cNvPr id="0" name=""/>
        <dsp:cNvSpPr/>
      </dsp:nvSpPr>
      <dsp:spPr>
        <a:xfrm>
          <a:off x="8478347" y="927494"/>
          <a:ext cx="1306201" cy="653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Tactical</a:t>
          </a:r>
          <a:br>
            <a:rPr lang="en-US" sz="1300" kern="1200" dirty="0"/>
          </a:br>
          <a:r>
            <a:rPr lang="en-US" sz="1300" kern="1200" dirty="0"/>
            <a:t>Unit</a:t>
          </a:r>
        </a:p>
      </dsp:txBody>
      <dsp:txXfrm>
        <a:off x="8478347" y="927494"/>
        <a:ext cx="1306201" cy="653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1B36D-CDA3-4A6E-AA97-71101109BAA5}">
      <dsp:nvSpPr>
        <dsp:cNvPr id="0" name=""/>
        <dsp:cNvSpPr/>
      </dsp:nvSpPr>
      <dsp:spPr>
        <a:xfrm>
          <a:off x="2412494" y="631967"/>
          <a:ext cx="1358405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1358405" y="64649"/>
              </a:lnTo>
              <a:lnTo>
                <a:pt x="1358405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4BA33-05E3-4A3B-A957-17248AD62079}">
      <dsp:nvSpPr>
        <dsp:cNvPr id="0" name=""/>
        <dsp:cNvSpPr/>
      </dsp:nvSpPr>
      <dsp:spPr>
        <a:xfrm>
          <a:off x="3261401" y="1506272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AD647-DCA9-4A8A-BA2A-706CC7A198BF}">
      <dsp:nvSpPr>
        <dsp:cNvPr id="0" name=""/>
        <dsp:cNvSpPr/>
      </dsp:nvSpPr>
      <dsp:spPr>
        <a:xfrm>
          <a:off x="3261401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6432-BEA0-4804-8CC6-6D4B9F25A05D}">
      <dsp:nvSpPr>
        <dsp:cNvPr id="0" name=""/>
        <dsp:cNvSpPr/>
      </dsp:nvSpPr>
      <dsp:spPr>
        <a:xfrm>
          <a:off x="3261401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FF6A3-289F-46A8-9239-B398AA2AFC7C}">
      <dsp:nvSpPr>
        <dsp:cNvPr id="0" name=""/>
        <dsp:cNvSpPr/>
      </dsp:nvSpPr>
      <dsp:spPr>
        <a:xfrm>
          <a:off x="3025893" y="1069120"/>
          <a:ext cx="481791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481791" y="64649"/>
              </a:lnTo>
              <a:lnTo>
                <a:pt x="481791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41B04-E676-448C-ABE6-A44841C88F0C}">
      <dsp:nvSpPr>
        <dsp:cNvPr id="0" name=""/>
        <dsp:cNvSpPr/>
      </dsp:nvSpPr>
      <dsp:spPr>
        <a:xfrm>
          <a:off x="2498381" y="1506272"/>
          <a:ext cx="91440" cy="283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25"/>
              </a:lnTo>
              <a:lnTo>
                <a:pt x="110369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4B977-7B1B-4024-BFA8-F10AEABDD11C}">
      <dsp:nvSpPr>
        <dsp:cNvPr id="0" name=""/>
        <dsp:cNvSpPr/>
      </dsp:nvSpPr>
      <dsp:spPr>
        <a:xfrm>
          <a:off x="1771388" y="1943425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98434-E3A2-4FCC-A172-4433F99FD0BF}">
      <dsp:nvSpPr>
        <dsp:cNvPr id="0" name=""/>
        <dsp:cNvSpPr/>
      </dsp:nvSpPr>
      <dsp:spPr>
        <a:xfrm>
          <a:off x="1771388" y="1943425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DA9A5-D61C-454E-BF93-59240FD4429A}">
      <dsp:nvSpPr>
        <dsp:cNvPr id="0" name=""/>
        <dsp:cNvSpPr/>
      </dsp:nvSpPr>
      <dsp:spPr>
        <a:xfrm>
          <a:off x="1771388" y="1943425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00276-052B-47D7-9FBF-4FFA02B49F3A}">
      <dsp:nvSpPr>
        <dsp:cNvPr id="0" name=""/>
        <dsp:cNvSpPr/>
      </dsp:nvSpPr>
      <dsp:spPr>
        <a:xfrm>
          <a:off x="2325525" y="1506272"/>
          <a:ext cx="218576" cy="283225"/>
        </a:xfrm>
        <a:custGeom>
          <a:avLst/>
          <a:gdLst/>
          <a:ahLst/>
          <a:cxnLst/>
          <a:rect l="0" t="0" r="0" b="0"/>
          <a:pathLst>
            <a:path>
              <a:moveTo>
                <a:pt x="218576" y="0"/>
              </a:moveTo>
              <a:lnTo>
                <a:pt x="218576" y="283225"/>
              </a:lnTo>
              <a:lnTo>
                <a:pt x="0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D8CED-6CDF-46E9-8CC0-4F0C68C68452}">
      <dsp:nvSpPr>
        <dsp:cNvPr id="0" name=""/>
        <dsp:cNvSpPr/>
      </dsp:nvSpPr>
      <dsp:spPr>
        <a:xfrm>
          <a:off x="2544101" y="1069120"/>
          <a:ext cx="481791" cy="129298"/>
        </a:xfrm>
        <a:custGeom>
          <a:avLst/>
          <a:gdLst/>
          <a:ahLst/>
          <a:cxnLst/>
          <a:rect l="0" t="0" r="0" b="0"/>
          <a:pathLst>
            <a:path>
              <a:moveTo>
                <a:pt x="481791" y="0"/>
              </a:moveTo>
              <a:lnTo>
                <a:pt x="481791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7BE1-63B6-4B28-93C4-C01F5503D31F}">
      <dsp:nvSpPr>
        <dsp:cNvPr id="0" name=""/>
        <dsp:cNvSpPr/>
      </dsp:nvSpPr>
      <dsp:spPr>
        <a:xfrm>
          <a:off x="2412494" y="631967"/>
          <a:ext cx="613398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613398" y="64649"/>
              </a:lnTo>
              <a:lnTo>
                <a:pt x="613398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337A-67FF-4E84-880D-FEE9D197FFEC}">
      <dsp:nvSpPr>
        <dsp:cNvPr id="0" name=""/>
        <dsp:cNvSpPr/>
      </dsp:nvSpPr>
      <dsp:spPr>
        <a:xfrm>
          <a:off x="1054088" y="1069120"/>
          <a:ext cx="745006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745006" y="64649"/>
              </a:lnTo>
              <a:lnTo>
                <a:pt x="745006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9A18-9C03-4423-9925-5CF00127BF55}">
      <dsp:nvSpPr>
        <dsp:cNvPr id="0" name=""/>
        <dsp:cNvSpPr/>
      </dsp:nvSpPr>
      <dsp:spPr>
        <a:xfrm>
          <a:off x="807805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5280A-378B-4BAE-8488-550FE6E1CA57}">
      <dsp:nvSpPr>
        <dsp:cNvPr id="0" name=""/>
        <dsp:cNvSpPr/>
      </dsp:nvSpPr>
      <dsp:spPr>
        <a:xfrm>
          <a:off x="807805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9F34-D063-4601-BAD7-84942E814DD6}">
      <dsp:nvSpPr>
        <dsp:cNvPr id="0" name=""/>
        <dsp:cNvSpPr/>
      </dsp:nvSpPr>
      <dsp:spPr>
        <a:xfrm>
          <a:off x="1008368" y="1069120"/>
          <a:ext cx="91440" cy="129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DF2C4-9951-49A5-9EDD-8B130F684D75}">
      <dsp:nvSpPr>
        <dsp:cNvPr id="0" name=""/>
        <dsp:cNvSpPr/>
      </dsp:nvSpPr>
      <dsp:spPr>
        <a:xfrm>
          <a:off x="62799" y="1506272"/>
          <a:ext cx="92356" cy="159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683"/>
              </a:lnTo>
              <a:lnTo>
                <a:pt x="92356" y="1594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7B167-5D5B-470D-A6DC-6873DBEFA380}">
      <dsp:nvSpPr>
        <dsp:cNvPr id="0" name=""/>
        <dsp:cNvSpPr/>
      </dsp:nvSpPr>
      <dsp:spPr>
        <a:xfrm>
          <a:off x="62799" y="1506272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A402-DAB0-4AA7-A153-411016E62575}">
      <dsp:nvSpPr>
        <dsp:cNvPr id="0" name=""/>
        <dsp:cNvSpPr/>
      </dsp:nvSpPr>
      <dsp:spPr>
        <a:xfrm>
          <a:off x="62799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683CC-CDC8-4B05-BF2B-2ADD8E2C585C}">
      <dsp:nvSpPr>
        <dsp:cNvPr id="0" name=""/>
        <dsp:cNvSpPr/>
      </dsp:nvSpPr>
      <dsp:spPr>
        <a:xfrm>
          <a:off x="62799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AC02D-2A4E-40A4-9C05-91261DCEAEC3}">
      <dsp:nvSpPr>
        <dsp:cNvPr id="0" name=""/>
        <dsp:cNvSpPr/>
      </dsp:nvSpPr>
      <dsp:spPr>
        <a:xfrm>
          <a:off x="309082" y="1069120"/>
          <a:ext cx="745006" cy="129298"/>
        </a:xfrm>
        <a:custGeom>
          <a:avLst/>
          <a:gdLst/>
          <a:ahLst/>
          <a:cxnLst/>
          <a:rect l="0" t="0" r="0" b="0"/>
          <a:pathLst>
            <a:path>
              <a:moveTo>
                <a:pt x="745006" y="0"/>
              </a:moveTo>
              <a:lnTo>
                <a:pt x="745006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53107-7E18-4E9C-8D4B-563D18B4B829}">
      <dsp:nvSpPr>
        <dsp:cNvPr id="0" name=""/>
        <dsp:cNvSpPr/>
      </dsp:nvSpPr>
      <dsp:spPr>
        <a:xfrm>
          <a:off x="1054088" y="631967"/>
          <a:ext cx="1358405" cy="129298"/>
        </a:xfrm>
        <a:custGeom>
          <a:avLst/>
          <a:gdLst/>
          <a:ahLst/>
          <a:cxnLst/>
          <a:rect l="0" t="0" r="0" b="0"/>
          <a:pathLst>
            <a:path>
              <a:moveTo>
                <a:pt x="1358405" y="0"/>
              </a:moveTo>
              <a:lnTo>
                <a:pt x="1358405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939E8-4C87-438F-83F9-5BA8981EB979}">
      <dsp:nvSpPr>
        <dsp:cNvPr id="0" name=""/>
        <dsp:cNvSpPr/>
      </dsp:nvSpPr>
      <dsp:spPr>
        <a:xfrm>
          <a:off x="2104640" y="32411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Operations</a:t>
          </a:r>
          <a:br>
            <a:rPr lang="en-US" sz="600" kern="1200" dirty="0"/>
          </a:br>
          <a:r>
            <a:rPr lang="en-US" sz="600" kern="1200" dirty="0"/>
            <a:t>Bureau</a:t>
          </a:r>
        </a:p>
      </dsp:txBody>
      <dsp:txXfrm>
        <a:off x="2104640" y="324114"/>
        <a:ext cx="615707" cy="307853"/>
      </dsp:txXfrm>
    </dsp:sp>
    <dsp:sp modelId="{40FB3B06-688E-4405-8B83-A0FBB7054C49}">
      <dsp:nvSpPr>
        <dsp:cNvPr id="0" name=""/>
        <dsp:cNvSpPr/>
      </dsp:nvSpPr>
      <dsp:spPr>
        <a:xfrm>
          <a:off x="746235" y="76126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Investigations</a:t>
          </a:r>
          <a:br>
            <a:rPr lang="en-US" sz="600" kern="1200" dirty="0"/>
          </a:br>
          <a:r>
            <a:rPr lang="en-US" sz="600" kern="1200" dirty="0"/>
            <a:t>Division</a:t>
          </a:r>
        </a:p>
      </dsp:txBody>
      <dsp:txXfrm>
        <a:off x="746235" y="761266"/>
        <a:ext cx="615707" cy="307853"/>
      </dsp:txXfrm>
    </dsp:sp>
    <dsp:sp modelId="{4D9D438D-A0CA-4630-9EEA-63650E375754}">
      <dsp:nvSpPr>
        <dsp:cNvPr id="0" name=""/>
        <dsp:cNvSpPr/>
      </dsp:nvSpPr>
      <dsp:spPr>
        <a:xfrm>
          <a:off x="1228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Major Crimes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1228" y="1198419"/>
        <a:ext cx="615707" cy="307853"/>
      </dsp:txXfrm>
    </dsp:sp>
    <dsp:sp modelId="{6C97F07F-1429-4AF4-93C4-84E77947814E}">
      <dsp:nvSpPr>
        <dsp:cNvPr id="0" name=""/>
        <dsp:cNvSpPr/>
      </dsp:nvSpPr>
      <dsp:spPr>
        <a:xfrm>
          <a:off x="155155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Homicide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1635571"/>
        <a:ext cx="615707" cy="307853"/>
      </dsp:txXfrm>
    </dsp:sp>
    <dsp:sp modelId="{BF9C7142-F9C3-4FBC-BAE3-CD45C78990DF}">
      <dsp:nvSpPr>
        <dsp:cNvPr id="0" name=""/>
        <dsp:cNvSpPr/>
      </dsp:nvSpPr>
      <dsp:spPr>
        <a:xfrm>
          <a:off x="155155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Victims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072724"/>
        <a:ext cx="615707" cy="307853"/>
      </dsp:txXfrm>
    </dsp:sp>
    <dsp:sp modelId="{C06AAB46-8ED5-48A0-9D15-5CBF6B021A96}">
      <dsp:nvSpPr>
        <dsp:cNvPr id="0" name=""/>
        <dsp:cNvSpPr/>
      </dsp:nvSpPr>
      <dsp:spPr>
        <a:xfrm>
          <a:off x="155155" y="250987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Technicians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509876"/>
        <a:ext cx="615707" cy="307853"/>
      </dsp:txXfrm>
    </dsp:sp>
    <dsp:sp modelId="{EF95078F-8472-47EE-96F4-9C4A978CCECD}">
      <dsp:nvSpPr>
        <dsp:cNvPr id="0" name=""/>
        <dsp:cNvSpPr/>
      </dsp:nvSpPr>
      <dsp:spPr>
        <a:xfrm>
          <a:off x="155155" y="2947029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Licensing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947029"/>
        <a:ext cx="615707" cy="307853"/>
      </dsp:txXfrm>
    </dsp:sp>
    <dsp:sp modelId="{C025F45F-6B39-424F-9C49-CBDD17F0EDFC}">
      <dsp:nvSpPr>
        <dsp:cNvPr id="0" name=""/>
        <dsp:cNvSpPr/>
      </dsp:nvSpPr>
      <dsp:spPr>
        <a:xfrm>
          <a:off x="746235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Investigations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746235" y="1198419"/>
        <a:ext cx="615707" cy="307853"/>
      </dsp:txXfrm>
    </dsp:sp>
    <dsp:sp modelId="{58DD980D-EE5C-4E7B-9459-D6663B735FC7}">
      <dsp:nvSpPr>
        <dsp:cNvPr id="0" name=""/>
        <dsp:cNvSpPr/>
      </dsp:nvSpPr>
      <dsp:spPr>
        <a:xfrm>
          <a:off x="900162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Surveillance &amp; Elec. Support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900162" y="1635571"/>
        <a:ext cx="615707" cy="307853"/>
      </dsp:txXfrm>
    </dsp:sp>
    <dsp:sp modelId="{D3514CE0-8443-4396-BE10-0DD6FCDF01BD}">
      <dsp:nvSpPr>
        <dsp:cNvPr id="0" name=""/>
        <dsp:cNvSpPr/>
      </dsp:nvSpPr>
      <dsp:spPr>
        <a:xfrm>
          <a:off x="900162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Narcotics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900162" y="2072724"/>
        <a:ext cx="615707" cy="307853"/>
      </dsp:txXfrm>
    </dsp:sp>
    <dsp:sp modelId="{035005A2-28DE-4F80-B880-F907A8B71403}">
      <dsp:nvSpPr>
        <dsp:cNvPr id="0" name=""/>
        <dsp:cNvSpPr/>
      </dsp:nvSpPr>
      <dsp:spPr>
        <a:xfrm>
          <a:off x="1491241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Criminal Investigations 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1491241" y="1198419"/>
        <a:ext cx="615707" cy="307853"/>
      </dsp:txXfrm>
    </dsp:sp>
    <dsp:sp modelId="{BD7860D6-7EA8-4F58-BA08-21BD45E0FAF7}">
      <dsp:nvSpPr>
        <dsp:cNvPr id="0" name=""/>
        <dsp:cNvSpPr/>
      </dsp:nvSpPr>
      <dsp:spPr>
        <a:xfrm>
          <a:off x="2718039" y="76126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 Affairs</a:t>
          </a:r>
          <a:br>
            <a:rPr lang="en-US" sz="600" kern="1200" dirty="0"/>
          </a:br>
          <a:r>
            <a:rPr lang="en-US" sz="600" kern="1200" dirty="0"/>
            <a:t>Division</a:t>
          </a:r>
        </a:p>
      </dsp:txBody>
      <dsp:txXfrm>
        <a:off x="2718039" y="761266"/>
        <a:ext cx="615707" cy="307853"/>
      </dsp:txXfrm>
    </dsp:sp>
    <dsp:sp modelId="{0BD78BB9-E1D3-47BC-AB8E-39B9E42F0E4C}">
      <dsp:nvSpPr>
        <dsp:cNvPr id="0" name=""/>
        <dsp:cNvSpPr/>
      </dsp:nvSpPr>
      <dsp:spPr>
        <a:xfrm>
          <a:off x="2236247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Violence Prevention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2236247" y="1198419"/>
        <a:ext cx="615707" cy="307853"/>
      </dsp:txXfrm>
    </dsp:sp>
    <dsp:sp modelId="{4837C149-0D83-4B30-9C10-EA4B42C978A6}">
      <dsp:nvSpPr>
        <dsp:cNvPr id="0" name=""/>
        <dsp:cNvSpPr/>
      </dsp:nvSpPr>
      <dsp:spPr>
        <a:xfrm>
          <a:off x="1709817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Strategic Initiatives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709817" y="1635571"/>
        <a:ext cx="615707" cy="307853"/>
      </dsp:txXfrm>
    </dsp:sp>
    <dsp:sp modelId="{747CBAB4-BFBF-4E50-981A-934D4C0DAAAC}">
      <dsp:nvSpPr>
        <dsp:cNvPr id="0" name=""/>
        <dsp:cNvSpPr/>
      </dsp:nvSpPr>
      <dsp:spPr>
        <a:xfrm>
          <a:off x="1863744" y="2072724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Mounted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072724"/>
        <a:ext cx="615707" cy="307853"/>
      </dsp:txXfrm>
    </dsp:sp>
    <dsp:sp modelId="{2BAF1AF5-B9D0-47EC-B5D5-0614F6B477E0}">
      <dsp:nvSpPr>
        <dsp:cNvPr id="0" name=""/>
        <dsp:cNvSpPr/>
      </dsp:nvSpPr>
      <dsp:spPr>
        <a:xfrm>
          <a:off x="1863744" y="250987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K-9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509876"/>
        <a:ext cx="615707" cy="307853"/>
      </dsp:txXfrm>
    </dsp:sp>
    <dsp:sp modelId="{4648BE79-CD49-4ED6-A8EE-51BFCDC15EDD}">
      <dsp:nvSpPr>
        <dsp:cNvPr id="0" name=""/>
        <dsp:cNvSpPr/>
      </dsp:nvSpPr>
      <dsp:spPr>
        <a:xfrm>
          <a:off x="1863744" y="2947029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Traffic</a:t>
          </a:r>
          <a:br>
            <a:rPr lang="en-US" sz="600" kern="1200" dirty="0"/>
          </a:br>
          <a:r>
            <a:rPr lang="en-US" sz="600" kern="1200" dirty="0"/>
            <a:t>Enforcement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947029"/>
        <a:ext cx="615707" cy="307853"/>
      </dsp:txXfrm>
    </dsp:sp>
    <dsp:sp modelId="{4DB096DF-2C42-4617-B474-F030787E1863}">
      <dsp:nvSpPr>
        <dsp:cNvPr id="0" name=""/>
        <dsp:cNvSpPr/>
      </dsp:nvSpPr>
      <dsp:spPr>
        <a:xfrm>
          <a:off x="2608751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Operations</a:t>
          </a:r>
          <a:br>
            <a:rPr lang="en-US" sz="600" kern="1200" dirty="0"/>
          </a:br>
          <a:r>
            <a:rPr lang="en-US" sz="600" kern="1200" dirty="0"/>
            <a:t>Team</a:t>
          </a:r>
        </a:p>
      </dsp:txBody>
      <dsp:txXfrm>
        <a:off x="2608751" y="1635571"/>
        <a:ext cx="615707" cy="307853"/>
      </dsp:txXfrm>
    </dsp:sp>
    <dsp:sp modelId="{3EA962E7-E686-4FCF-A5ED-7035438869A8}">
      <dsp:nvSpPr>
        <dsp:cNvPr id="0" name=""/>
        <dsp:cNvSpPr/>
      </dsp:nvSpPr>
      <dsp:spPr>
        <a:xfrm>
          <a:off x="3199830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Neighborhood Services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3199830" y="1198419"/>
        <a:ext cx="615707" cy="307853"/>
      </dsp:txXfrm>
    </dsp:sp>
    <dsp:sp modelId="{627FE620-8BB6-4340-B0F9-DAD33865792E}">
      <dsp:nvSpPr>
        <dsp:cNvPr id="0" name=""/>
        <dsp:cNvSpPr/>
      </dsp:nvSpPr>
      <dsp:spPr>
        <a:xfrm>
          <a:off x="3353757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 Relations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353757" y="1635571"/>
        <a:ext cx="615707" cy="307853"/>
      </dsp:txXfrm>
    </dsp:sp>
    <dsp:sp modelId="{207AFD6C-619C-4AAB-823C-154B30B0C941}">
      <dsp:nvSpPr>
        <dsp:cNvPr id="0" name=""/>
        <dsp:cNvSpPr/>
      </dsp:nvSpPr>
      <dsp:spPr>
        <a:xfrm>
          <a:off x="3353757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Recruitment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353757" y="2072724"/>
        <a:ext cx="615707" cy="307853"/>
      </dsp:txXfrm>
    </dsp:sp>
    <dsp:sp modelId="{84F285BA-D70C-4624-A937-BB7B66C46BB7}">
      <dsp:nvSpPr>
        <dsp:cNvPr id="0" name=""/>
        <dsp:cNvSpPr/>
      </dsp:nvSpPr>
      <dsp:spPr>
        <a:xfrm>
          <a:off x="3353757" y="250987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Downtown</a:t>
          </a:r>
          <a:br>
            <a:rPr lang="en-US" sz="600" kern="1200" dirty="0"/>
          </a:br>
          <a:r>
            <a:rPr lang="en-US" sz="600" kern="1200" dirty="0"/>
            <a:t>Unit</a:t>
          </a:r>
          <a:br>
            <a:rPr lang="en-US" sz="600" kern="1200" dirty="0"/>
          </a:br>
          <a:r>
            <a:rPr lang="en-US" sz="600" kern="1200" dirty="0"/>
            <a:t>(Detail)</a:t>
          </a:r>
        </a:p>
      </dsp:txBody>
      <dsp:txXfrm>
        <a:off x="3353757" y="2509876"/>
        <a:ext cx="615707" cy="307853"/>
      </dsp:txXfrm>
    </dsp:sp>
    <dsp:sp modelId="{4E471A60-0F42-4378-96CD-DBFFDBC3E7F5}">
      <dsp:nvSpPr>
        <dsp:cNvPr id="0" name=""/>
        <dsp:cNvSpPr/>
      </dsp:nvSpPr>
      <dsp:spPr>
        <a:xfrm>
          <a:off x="3463045" y="76126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Tactical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463045" y="761266"/>
        <a:ext cx="615707" cy="307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1B36D-CDA3-4A6E-AA97-71101109BAA5}">
      <dsp:nvSpPr>
        <dsp:cNvPr id="0" name=""/>
        <dsp:cNvSpPr/>
      </dsp:nvSpPr>
      <dsp:spPr>
        <a:xfrm>
          <a:off x="2412494" y="631967"/>
          <a:ext cx="1358405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1358405" y="64649"/>
              </a:lnTo>
              <a:lnTo>
                <a:pt x="1358405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C4892-C96A-418B-92F5-00B7524B9E10}">
      <dsp:nvSpPr>
        <dsp:cNvPr id="0" name=""/>
        <dsp:cNvSpPr/>
      </dsp:nvSpPr>
      <dsp:spPr>
        <a:xfrm>
          <a:off x="3261401" y="1506272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AD647-DCA9-4A8A-BA2A-706CC7A198BF}">
      <dsp:nvSpPr>
        <dsp:cNvPr id="0" name=""/>
        <dsp:cNvSpPr/>
      </dsp:nvSpPr>
      <dsp:spPr>
        <a:xfrm>
          <a:off x="3261401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6432-BEA0-4804-8CC6-6D4B9F25A05D}">
      <dsp:nvSpPr>
        <dsp:cNvPr id="0" name=""/>
        <dsp:cNvSpPr/>
      </dsp:nvSpPr>
      <dsp:spPr>
        <a:xfrm>
          <a:off x="3261401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FF6A3-289F-46A8-9239-B398AA2AFC7C}">
      <dsp:nvSpPr>
        <dsp:cNvPr id="0" name=""/>
        <dsp:cNvSpPr/>
      </dsp:nvSpPr>
      <dsp:spPr>
        <a:xfrm>
          <a:off x="3025893" y="1069120"/>
          <a:ext cx="481791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481791" y="64649"/>
              </a:lnTo>
              <a:lnTo>
                <a:pt x="481791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CCD70-F764-4890-86D1-863A1010DB69}">
      <dsp:nvSpPr>
        <dsp:cNvPr id="0" name=""/>
        <dsp:cNvSpPr/>
      </dsp:nvSpPr>
      <dsp:spPr>
        <a:xfrm>
          <a:off x="2498381" y="1506272"/>
          <a:ext cx="91440" cy="283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25"/>
              </a:lnTo>
              <a:lnTo>
                <a:pt x="110369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99813-B0BF-4F10-BB69-A609026059AC}">
      <dsp:nvSpPr>
        <dsp:cNvPr id="0" name=""/>
        <dsp:cNvSpPr/>
      </dsp:nvSpPr>
      <dsp:spPr>
        <a:xfrm>
          <a:off x="1771388" y="1943425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DF439-6079-4922-B393-07440F7DA231}">
      <dsp:nvSpPr>
        <dsp:cNvPr id="0" name=""/>
        <dsp:cNvSpPr/>
      </dsp:nvSpPr>
      <dsp:spPr>
        <a:xfrm>
          <a:off x="1771388" y="1943425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925A8-EDE7-41C4-920F-C5CA8AE6E31D}">
      <dsp:nvSpPr>
        <dsp:cNvPr id="0" name=""/>
        <dsp:cNvSpPr/>
      </dsp:nvSpPr>
      <dsp:spPr>
        <a:xfrm>
          <a:off x="1771388" y="1943425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F79F0-D778-4DE2-9F82-6B9A21308145}">
      <dsp:nvSpPr>
        <dsp:cNvPr id="0" name=""/>
        <dsp:cNvSpPr/>
      </dsp:nvSpPr>
      <dsp:spPr>
        <a:xfrm>
          <a:off x="2325525" y="1506272"/>
          <a:ext cx="218576" cy="283225"/>
        </a:xfrm>
        <a:custGeom>
          <a:avLst/>
          <a:gdLst/>
          <a:ahLst/>
          <a:cxnLst/>
          <a:rect l="0" t="0" r="0" b="0"/>
          <a:pathLst>
            <a:path>
              <a:moveTo>
                <a:pt x="218576" y="0"/>
              </a:moveTo>
              <a:lnTo>
                <a:pt x="218576" y="283225"/>
              </a:lnTo>
              <a:lnTo>
                <a:pt x="0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D8CED-6CDF-46E9-8CC0-4F0C68C68452}">
      <dsp:nvSpPr>
        <dsp:cNvPr id="0" name=""/>
        <dsp:cNvSpPr/>
      </dsp:nvSpPr>
      <dsp:spPr>
        <a:xfrm>
          <a:off x="2544101" y="1069120"/>
          <a:ext cx="481791" cy="129298"/>
        </a:xfrm>
        <a:custGeom>
          <a:avLst/>
          <a:gdLst/>
          <a:ahLst/>
          <a:cxnLst/>
          <a:rect l="0" t="0" r="0" b="0"/>
          <a:pathLst>
            <a:path>
              <a:moveTo>
                <a:pt x="481791" y="0"/>
              </a:moveTo>
              <a:lnTo>
                <a:pt x="481791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7BE1-63B6-4B28-93C4-C01F5503D31F}">
      <dsp:nvSpPr>
        <dsp:cNvPr id="0" name=""/>
        <dsp:cNvSpPr/>
      </dsp:nvSpPr>
      <dsp:spPr>
        <a:xfrm>
          <a:off x="2412494" y="631967"/>
          <a:ext cx="613398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613398" y="64649"/>
              </a:lnTo>
              <a:lnTo>
                <a:pt x="613398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337A-67FF-4E84-880D-FEE9D197FFEC}">
      <dsp:nvSpPr>
        <dsp:cNvPr id="0" name=""/>
        <dsp:cNvSpPr/>
      </dsp:nvSpPr>
      <dsp:spPr>
        <a:xfrm>
          <a:off x="1054088" y="1069120"/>
          <a:ext cx="745006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745006" y="64649"/>
              </a:lnTo>
              <a:lnTo>
                <a:pt x="745006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9A18-9C03-4423-9925-5CF00127BF55}">
      <dsp:nvSpPr>
        <dsp:cNvPr id="0" name=""/>
        <dsp:cNvSpPr/>
      </dsp:nvSpPr>
      <dsp:spPr>
        <a:xfrm>
          <a:off x="807805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5280A-378B-4BAE-8488-550FE6E1CA57}">
      <dsp:nvSpPr>
        <dsp:cNvPr id="0" name=""/>
        <dsp:cNvSpPr/>
      </dsp:nvSpPr>
      <dsp:spPr>
        <a:xfrm>
          <a:off x="807805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9F34-D063-4601-BAD7-84942E814DD6}">
      <dsp:nvSpPr>
        <dsp:cNvPr id="0" name=""/>
        <dsp:cNvSpPr/>
      </dsp:nvSpPr>
      <dsp:spPr>
        <a:xfrm>
          <a:off x="1008368" y="1069120"/>
          <a:ext cx="91440" cy="129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DF2C4-9951-49A5-9EDD-8B130F684D75}">
      <dsp:nvSpPr>
        <dsp:cNvPr id="0" name=""/>
        <dsp:cNvSpPr/>
      </dsp:nvSpPr>
      <dsp:spPr>
        <a:xfrm>
          <a:off x="62799" y="1506272"/>
          <a:ext cx="92356" cy="159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683"/>
              </a:lnTo>
              <a:lnTo>
                <a:pt x="92356" y="1594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7B167-5D5B-470D-A6DC-6873DBEFA380}">
      <dsp:nvSpPr>
        <dsp:cNvPr id="0" name=""/>
        <dsp:cNvSpPr/>
      </dsp:nvSpPr>
      <dsp:spPr>
        <a:xfrm>
          <a:off x="62799" y="1506272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A402-DAB0-4AA7-A153-411016E62575}">
      <dsp:nvSpPr>
        <dsp:cNvPr id="0" name=""/>
        <dsp:cNvSpPr/>
      </dsp:nvSpPr>
      <dsp:spPr>
        <a:xfrm>
          <a:off x="62799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683CC-CDC8-4B05-BF2B-2ADD8E2C585C}">
      <dsp:nvSpPr>
        <dsp:cNvPr id="0" name=""/>
        <dsp:cNvSpPr/>
      </dsp:nvSpPr>
      <dsp:spPr>
        <a:xfrm>
          <a:off x="62799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AC02D-2A4E-40A4-9C05-91261DCEAEC3}">
      <dsp:nvSpPr>
        <dsp:cNvPr id="0" name=""/>
        <dsp:cNvSpPr/>
      </dsp:nvSpPr>
      <dsp:spPr>
        <a:xfrm>
          <a:off x="309082" y="1069120"/>
          <a:ext cx="745006" cy="129298"/>
        </a:xfrm>
        <a:custGeom>
          <a:avLst/>
          <a:gdLst/>
          <a:ahLst/>
          <a:cxnLst/>
          <a:rect l="0" t="0" r="0" b="0"/>
          <a:pathLst>
            <a:path>
              <a:moveTo>
                <a:pt x="745006" y="0"/>
              </a:moveTo>
              <a:lnTo>
                <a:pt x="745006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53107-7E18-4E9C-8D4B-563D18B4B829}">
      <dsp:nvSpPr>
        <dsp:cNvPr id="0" name=""/>
        <dsp:cNvSpPr/>
      </dsp:nvSpPr>
      <dsp:spPr>
        <a:xfrm>
          <a:off x="1054088" y="631967"/>
          <a:ext cx="1358405" cy="129298"/>
        </a:xfrm>
        <a:custGeom>
          <a:avLst/>
          <a:gdLst/>
          <a:ahLst/>
          <a:cxnLst/>
          <a:rect l="0" t="0" r="0" b="0"/>
          <a:pathLst>
            <a:path>
              <a:moveTo>
                <a:pt x="1358405" y="0"/>
              </a:moveTo>
              <a:lnTo>
                <a:pt x="1358405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939E8-4C87-438F-83F9-5BA8981EB979}">
      <dsp:nvSpPr>
        <dsp:cNvPr id="0" name=""/>
        <dsp:cNvSpPr/>
      </dsp:nvSpPr>
      <dsp:spPr>
        <a:xfrm>
          <a:off x="2104640" y="32411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Operations</a:t>
          </a:r>
          <a:br>
            <a:rPr lang="en-US" sz="600" kern="1200" dirty="0"/>
          </a:br>
          <a:r>
            <a:rPr lang="en-US" sz="600" kern="1200" dirty="0"/>
            <a:t>Bureau</a:t>
          </a:r>
        </a:p>
      </dsp:txBody>
      <dsp:txXfrm>
        <a:off x="2104640" y="324114"/>
        <a:ext cx="615707" cy="307853"/>
      </dsp:txXfrm>
    </dsp:sp>
    <dsp:sp modelId="{40FB3B06-688E-4405-8B83-A0FBB7054C49}">
      <dsp:nvSpPr>
        <dsp:cNvPr id="0" name=""/>
        <dsp:cNvSpPr/>
      </dsp:nvSpPr>
      <dsp:spPr>
        <a:xfrm>
          <a:off x="746235" y="76126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Investigations</a:t>
          </a:r>
          <a:br>
            <a:rPr lang="en-US" sz="600" kern="1200" dirty="0"/>
          </a:br>
          <a:r>
            <a:rPr lang="en-US" sz="600" kern="1200" dirty="0"/>
            <a:t>Division</a:t>
          </a:r>
        </a:p>
      </dsp:txBody>
      <dsp:txXfrm>
        <a:off x="746235" y="761266"/>
        <a:ext cx="615707" cy="307853"/>
      </dsp:txXfrm>
    </dsp:sp>
    <dsp:sp modelId="{4D9D438D-A0CA-4630-9EEA-63650E375754}">
      <dsp:nvSpPr>
        <dsp:cNvPr id="0" name=""/>
        <dsp:cNvSpPr/>
      </dsp:nvSpPr>
      <dsp:spPr>
        <a:xfrm>
          <a:off x="1228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Major Crimes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1228" y="1198419"/>
        <a:ext cx="615707" cy="307853"/>
      </dsp:txXfrm>
    </dsp:sp>
    <dsp:sp modelId="{6C97F07F-1429-4AF4-93C4-84E77947814E}">
      <dsp:nvSpPr>
        <dsp:cNvPr id="0" name=""/>
        <dsp:cNvSpPr/>
      </dsp:nvSpPr>
      <dsp:spPr>
        <a:xfrm>
          <a:off x="155155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Homicide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1635571"/>
        <a:ext cx="615707" cy="307853"/>
      </dsp:txXfrm>
    </dsp:sp>
    <dsp:sp modelId="{BF9C7142-F9C3-4FBC-BAE3-CD45C78990DF}">
      <dsp:nvSpPr>
        <dsp:cNvPr id="0" name=""/>
        <dsp:cNvSpPr/>
      </dsp:nvSpPr>
      <dsp:spPr>
        <a:xfrm>
          <a:off x="155155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Victims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072724"/>
        <a:ext cx="615707" cy="307853"/>
      </dsp:txXfrm>
    </dsp:sp>
    <dsp:sp modelId="{C06AAB46-8ED5-48A0-9D15-5CBF6B021A96}">
      <dsp:nvSpPr>
        <dsp:cNvPr id="0" name=""/>
        <dsp:cNvSpPr/>
      </dsp:nvSpPr>
      <dsp:spPr>
        <a:xfrm>
          <a:off x="155155" y="250987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Technicians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509876"/>
        <a:ext cx="615707" cy="307853"/>
      </dsp:txXfrm>
    </dsp:sp>
    <dsp:sp modelId="{EF95078F-8472-47EE-96F4-9C4A978CCECD}">
      <dsp:nvSpPr>
        <dsp:cNvPr id="0" name=""/>
        <dsp:cNvSpPr/>
      </dsp:nvSpPr>
      <dsp:spPr>
        <a:xfrm>
          <a:off x="155155" y="2947029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Licensing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947029"/>
        <a:ext cx="615707" cy="307853"/>
      </dsp:txXfrm>
    </dsp:sp>
    <dsp:sp modelId="{C025F45F-6B39-424F-9C49-CBDD17F0EDFC}">
      <dsp:nvSpPr>
        <dsp:cNvPr id="0" name=""/>
        <dsp:cNvSpPr/>
      </dsp:nvSpPr>
      <dsp:spPr>
        <a:xfrm>
          <a:off x="746235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Investigations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746235" y="1198419"/>
        <a:ext cx="615707" cy="307853"/>
      </dsp:txXfrm>
    </dsp:sp>
    <dsp:sp modelId="{58DD980D-EE5C-4E7B-9459-D6663B735FC7}">
      <dsp:nvSpPr>
        <dsp:cNvPr id="0" name=""/>
        <dsp:cNvSpPr/>
      </dsp:nvSpPr>
      <dsp:spPr>
        <a:xfrm>
          <a:off x="900162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Surveillance &amp; Elec. Support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900162" y="1635571"/>
        <a:ext cx="615707" cy="307853"/>
      </dsp:txXfrm>
    </dsp:sp>
    <dsp:sp modelId="{D3514CE0-8443-4396-BE10-0DD6FCDF01BD}">
      <dsp:nvSpPr>
        <dsp:cNvPr id="0" name=""/>
        <dsp:cNvSpPr/>
      </dsp:nvSpPr>
      <dsp:spPr>
        <a:xfrm>
          <a:off x="900162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Narcotics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900162" y="2072724"/>
        <a:ext cx="615707" cy="307853"/>
      </dsp:txXfrm>
    </dsp:sp>
    <dsp:sp modelId="{035005A2-28DE-4F80-B880-F907A8B71403}">
      <dsp:nvSpPr>
        <dsp:cNvPr id="0" name=""/>
        <dsp:cNvSpPr/>
      </dsp:nvSpPr>
      <dsp:spPr>
        <a:xfrm>
          <a:off x="1491241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Criminal Investigations 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1491241" y="1198419"/>
        <a:ext cx="615707" cy="307853"/>
      </dsp:txXfrm>
    </dsp:sp>
    <dsp:sp modelId="{BD7860D6-7EA8-4F58-BA08-21BD45E0FAF7}">
      <dsp:nvSpPr>
        <dsp:cNvPr id="0" name=""/>
        <dsp:cNvSpPr/>
      </dsp:nvSpPr>
      <dsp:spPr>
        <a:xfrm>
          <a:off x="2718039" y="76126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 Affairs</a:t>
          </a:r>
          <a:br>
            <a:rPr lang="en-US" sz="600" kern="1200" dirty="0"/>
          </a:br>
          <a:r>
            <a:rPr lang="en-US" sz="600" kern="1200" dirty="0"/>
            <a:t>Division</a:t>
          </a:r>
        </a:p>
      </dsp:txBody>
      <dsp:txXfrm>
        <a:off x="2718039" y="761266"/>
        <a:ext cx="615707" cy="307853"/>
      </dsp:txXfrm>
    </dsp:sp>
    <dsp:sp modelId="{0BD78BB9-E1D3-47BC-AB8E-39B9E42F0E4C}">
      <dsp:nvSpPr>
        <dsp:cNvPr id="0" name=""/>
        <dsp:cNvSpPr/>
      </dsp:nvSpPr>
      <dsp:spPr>
        <a:xfrm>
          <a:off x="2236247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Violence Prevention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2236247" y="1198419"/>
        <a:ext cx="615707" cy="307853"/>
      </dsp:txXfrm>
    </dsp:sp>
    <dsp:sp modelId="{4837C149-0D83-4B30-9C10-EA4B42C978A6}">
      <dsp:nvSpPr>
        <dsp:cNvPr id="0" name=""/>
        <dsp:cNvSpPr/>
      </dsp:nvSpPr>
      <dsp:spPr>
        <a:xfrm>
          <a:off x="1709817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Strategic Initiatives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709817" y="1635571"/>
        <a:ext cx="615707" cy="307853"/>
      </dsp:txXfrm>
    </dsp:sp>
    <dsp:sp modelId="{56F82962-7EF9-483B-81CF-014B420167D4}">
      <dsp:nvSpPr>
        <dsp:cNvPr id="0" name=""/>
        <dsp:cNvSpPr/>
      </dsp:nvSpPr>
      <dsp:spPr>
        <a:xfrm>
          <a:off x="1863744" y="2072724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Mounted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072724"/>
        <a:ext cx="615707" cy="307853"/>
      </dsp:txXfrm>
    </dsp:sp>
    <dsp:sp modelId="{442DCDEF-224D-4DC3-83E4-5035D981F914}">
      <dsp:nvSpPr>
        <dsp:cNvPr id="0" name=""/>
        <dsp:cNvSpPr/>
      </dsp:nvSpPr>
      <dsp:spPr>
        <a:xfrm>
          <a:off x="1863744" y="250987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K-9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509876"/>
        <a:ext cx="615707" cy="307853"/>
      </dsp:txXfrm>
    </dsp:sp>
    <dsp:sp modelId="{DBC1475E-33F0-49B3-A4DA-99FCADEB71E5}">
      <dsp:nvSpPr>
        <dsp:cNvPr id="0" name=""/>
        <dsp:cNvSpPr/>
      </dsp:nvSpPr>
      <dsp:spPr>
        <a:xfrm>
          <a:off x="1863744" y="2947029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Traffic</a:t>
          </a:r>
          <a:br>
            <a:rPr lang="en-US" sz="600" kern="1200" dirty="0"/>
          </a:br>
          <a:r>
            <a:rPr lang="en-US" sz="600" kern="1200" dirty="0"/>
            <a:t>Enforcement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947029"/>
        <a:ext cx="615707" cy="307853"/>
      </dsp:txXfrm>
    </dsp:sp>
    <dsp:sp modelId="{4DB096DF-2C42-4617-B474-F030787E1863}">
      <dsp:nvSpPr>
        <dsp:cNvPr id="0" name=""/>
        <dsp:cNvSpPr/>
      </dsp:nvSpPr>
      <dsp:spPr>
        <a:xfrm>
          <a:off x="2608751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Operations</a:t>
          </a:r>
          <a:br>
            <a:rPr lang="en-US" sz="600" kern="1200" dirty="0"/>
          </a:br>
          <a:r>
            <a:rPr lang="en-US" sz="600" kern="1200" dirty="0"/>
            <a:t>Team</a:t>
          </a:r>
        </a:p>
      </dsp:txBody>
      <dsp:txXfrm>
        <a:off x="2608751" y="1635571"/>
        <a:ext cx="615707" cy="307853"/>
      </dsp:txXfrm>
    </dsp:sp>
    <dsp:sp modelId="{3EA962E7-E686-4FCF-A5ED-7035438869A8}">
      <dsp:nvSpPr>
        <dsp:cNvPr id="0" name=""/>
        <dsp:cNvSpPr/>
      </dsp:nvSpPr>
      <dsp:spPr>
        <a:xfrm>
          <a:off x="3199830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Neighborhood Services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3199830" y="1198419"/>
        <a:ext cx="615707" cy="307853"/>
      </dsp:txXfrm>
    </dsp:sp>
    <dsp:sp modelId="{627FE620-8BB6-4340-B0F9-DAD33865792E}">
      <dsp:nvSpPr>
        <dsp:cNvPr id="0" name=""/>
        <dsp:cNvSpPr/>
      </dsp:nvSpPr>
      <dsp:spPr>
        <a:xfrm>
          <a:off x="3353757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 Relations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353757" y="1635571"/>
        <a:ext cx="615707" cy="307853"/>
      </dsp:txXfrm>
    </dsp:sp>
    <dsp:sp modelId="{207AFD6C-619C-4AAB-823C-154B30B0C941}">
      <dsp:nvSpPr>
        <dsp:cNvPr id="0" name=""/>
        <dsp:cNvSpPr/>
      </dsp:nvSpPr>
      <dsp:spPr>
        <a:xfrm>
          <a:off x="3353757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Recruitment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353757" y="2072724"/>
        <a:ext cx="615707" cy="307853"/>
      </dsp:txXfrm>
    </dsp:sp>
    <dsp:sp modelId="{BFCD347F-DB6E-4244-9F57-BDDF7FEF7578}">
      <dsp:nvSpPr>
        <dsp:cNvPr id="0" name=""/>
        <dsp:cNvSpPr/>
      </dsp:nvSpPr>
      <dsp:spPr>
        <a:xfrm>
          <a:off x="3353757" y="250987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Downtown</a:t>
          </a:r>
          <a:br>
            <a:rPr lang="en-US" sz="600" kern="1200" dirty="0"/>
          </a:br>
          <a:r>
            <a:rPr lang="en-US" sz="600" kern="1200" dirty="0"/>
            <a:t>Unit</a:t>
          </a:r>
          <a:br>
            <a:rPr lang="en-US" sz="600" kern="1200" dirty="0"/>
          </a:br>
          <a:r>
            <a:rPr lang="en-US" sz="600" kern="1200" dirty="0"/>
            <a:t>(Detail)</a:t>
          </a:r>
        </a:p>
      </dsp:txBody>
      <dsp:txXfrm>
        <a:off x="3353757" y="2509876"/>
        <a:ext cx="615707" cy="307853"/>
      </dsp:txXfrm>
    </dsp:sp>
    <dsp:sp modelId="{4E471A60-0F42-4378-96CD-DBFFDBC3E7F5}">
      <dsp:nvSpPr>
        <dsp:cNvPr id="0" name=""/>
        <dsp:cNvSpPr/>
      </dsp:nvSpPr>
      <dsp:spPr>
        <a:xfrm>
          <a:off x="3463045" y="76126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Tactical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463045" y="761266"/>
        <a:ext cx="615707" cy="307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1B36D-CDA3-4A6E-AA97-71101109BAA5}">
      <dsp:nvSpPr>
        <dsp:cNvPr id="0" name=""/>
        <dsp:cNvSpPr/>
      </dsp:nvSpPr>
      <dsp:spPr>
        <a:xfrm>
          <a:off x="2412494" y="631967"/>
          <a:ext cx="1358405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1358405" y="64649"/>
              </a:lnTo>
              <a:lnTo>
                <a:pt x="1358405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3E044-53B7-43AC-9F1A-CA5E6A8242A9}">
      <dsp:nvSpPr>
        <dsp:cNvPr id="0" name=""/>
        <dsp:cNvSpPr/>
      </dsp:nvSpPr>
      <dsp:spPr>
        <a:xfrm>
          <a:off x="3261401" y="1506272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AD647-DCA9-4A8A-BA2A-706CC7A198BF}">
      <dsp:nvSpPr>
        <dsp:cNvPr id="0" name=""/>
        <dsp:cNvSpPr/>
      </dsp:nvSpPr>
      <dsp:spPr>
        <a:xfrm>
          <a:off x="3261401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6432-BEA0-4804-8CC6-6D4B9F25A05D}">
      <dsp:nvSpPr>
        <dsp:cNvPr id="0" name=""/>
        <dsp:cNvSpPr/>
      </dsp:nvSpPr>
      <dsp:spPr>
        <a:xfrm>
          <a:off x="3261401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FF6A3-289F-46A8-9239-B398AA2AFC7C}">
      <dsp:nvSpPr>
        <dsp:cNvPr id="0" name=""/>
        <dsp:cNvSpPr/>
      </dsp:nvSpPr>
      <dsp:spPr>
        <a:xfrm>
          <a:off x="3025893" y="1069120"/>
          <a:ext cx="481791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481791" y="64649"/>
              </a:lnTo>
              <a:lnTo>
                <a:pt x="481791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B6A35-E756-4611-B45F-E8EA7ACC3B7A}">
      <dsp:nvSpPr>
        <dsp:cNvPr id="0" name=""/>
        <dsp:cNvSpPr/>
      </dsp:nvSpPr>
      <dsp:spPr>
        <a:xfrm>
          <a:off x="2498381" y="1506272"/>
          <a:ext cx="91440" cy="283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225"/>
              </a:lnTo>
              <a:lnTo>
                <a:pt x="110369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377D5-8AD9-44B2-A439-FA59FCEEC0FD}">
      <dsp:nvSpPr>
        <dsp:cNvPr id="0" name=""/>
        <dsp:cNvSpPr/>
      </dsp:nvSpPr>
      <dsp:spPr>
        <a:xfrm>
          <a:off x="1771388" y="1943425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B89D-A003-45E4-8F1A-AD4548059271}">
      <dsp:nvSpPr>
        <dsp:cNvPr id="0" name=""/>
        <dsp:cNvSpPr/>
      </dsp:nvSpPr>
      <dsp:spPr>
        <a:xfrm>
          <a:off x="1771388" y="1943425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27AC-9096-4820-AC81-C4862A95E06F}">
      <dsp:nvSpPr>
        <dsp:cNvPr id="0" name=""/>
        <dsp:cNvSpPr/>
      </dsp:nvSpPr>
      <dsp:spPr>
        <a:xfrm>
          <a:off x="1771388" y="1943425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E41AA-D51A-4A6A-9DCC-3DF12328BA08}">
      <dsp:nvSpPr>
        <dsp:cNvPr id="0" name=""/>
        <dsp:cNvSpPr/>
      </dsp:nvSpPr>
      <dsp:spPr>
        <a:xfrm>
          <a:off x="2325525" y="1506272"/>
          <a:ext cx="218576" cy="283225"/>
        </a:xfrm>
        <a:custGeom>
          <a:avLst/>
          <a:gdLst/>
          <a:ahLst/>
          <a:cxnLst/>
          <a:rect l="0" t="0" r="0" b="0"/>
          <a:pathLst>
            <a:path>
              <a:moveTo>
                <a:pt x="218576" y="0"/>
              </a:moveTo>
              <a:lnTo>
                <a:pt x="218576" y="283225"/>
              </a:lnTo>
              <a:lnTo>
                <a:pt x="0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D8CED-6CDF-46E9-8CC0-4F0C68C68452}">
      <dsp:nvSpPr>
        <dsp:cNvPr id="0" name=""/>
        <dsp:cNvSpPr/>
      </dsp:nvSpPr>
      <dsp:spPr>
        <a:xfrm>
          <a:off x="2544101" y="1069120"/>
          <a:ext cx="481791" cy="129298"/>
        </a:xfrm>
        <a:custGeom>
          <a:avLst/>
          <a:gdLst/>
          <a:ahLst/>
          <a:cxnLst/>
          <a:rect l="0" t="0" r="0" b="0"/>
          <a:pathLst>
            <a:path>
              <a:moveTo>
                <a:pt x="481791" y="0"/>
              </a:moveTo>
              <a:lnTo>
                <a:pt x="481791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77BE1-63B6-4B28-93C4-C01F5503D31F}">
      <dsp:nvSpPr>
        <dsp:cNvPr id="0" name=""/>
        <dsp:cNvSpPr/>
      </dsp:nvSpPr>
      <dsp:spPr>
        <a:xfrm>
          <a:off x="2412494" y="631967"/>
          <a:ext cx="613398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613398" y="64649"/>
              </a:lnTo>
              <a:lnTo>
                <a:pt x="613398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D337A-67FF-4E84-880D-FEE9D197FFEC}">
      <dsp:nvSpPr>
        <dsp:cNvPr id="0" name=""/>
        <dsp:cNvSpPr/>
      </dsp:nvSpPr>
      <dsp:spPr>
        <a:xfrm>
          <a:off x="1054088" y="1069120"/>
          <a:ext cx="745006" cy="129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49"/>
              </a:lnTo>
              <a:lnTo>
                <a:pt x="745006" y="64649"/>
              </a:lnTo>
              <a:lnTo>
                <a:pt x="745006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9A18-9C03-4423-9925-5CF00127BF55}">
      <dsp:nvSpPr>
        <dsp:cNvPr id="0" name=""/>
        <dsp:cNvSpPr/>
      </dsp:nvSpPr>
      <dsp:spPr>
        <a:xfrm>
          <a:off x="807805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5280A-378B-4BAE-8488-550FE6E1CA57}">
      <dsp:nvSpPr>
        <dsp:cNvPr id="0" name=""/>
        <dsp:cNvSpPr/>
      </dsp:nvSpPr>
      <dsp:spPr>
        <a:xfrm>
          <a:off x="807805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9F34-D063-4601-BAD7-84942E814DD6}">
      <dsp:nvSpPr>
        <dsp:cNvPr id="0" name=""/>
        <dsp:cNvSpPr/>
      </dsp:nvSpPr>
      <dsp:spPr>
        <a:xfrm>
          <a:off x="1008368" y="1069120"/>
          <a:ext cx="91440" cy="129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DF2C4-9951-49A5-9EDD-8B130F684D75}">
      <dsp:nvSpPr>
        <dsp:cNvPr id="0" name=""/>
        <dsp:cNvSpPr/>
      </dsp:nvSpPr>
      <dsp:spPr>
        <a:xfrm>
          <a:off x="62799" y="1506272"/>
          <a:ext cx="92356" cy="159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683"/>
              </a:lnTo>
              <a:lnTo>
                <a:pt x="92356" y="1594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7B167-5D5B-470D-A6DC-6873DBEFA380}">
      <dsp:nvSpPr>
        <dsp:cNvPr id="0" name=""/>
        <dsp:cNvSpPr/>
      </dsp:nvSpPr>
      <dsp:spPr>
        <a:xfrm>
          <a:off x="62799" y="1506272"/>
          <a:ext cx="92356" cy="115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530"/>
              </a:lnTo>
              <a:lnTo>
                <a:pt x="92356" y="11575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4A402-DAB0-4AA7-A153-411016E62575}">
      <dsp:nvSpPr>
        <dsp:cNvPr id="0" name=""/>
        <dsp:cNvSpPr/>
      </dsp:nvSpPr>
      <dsp:spPr>
        <a:xfrm>
          <a:off x="62799" y="1506272"/>
          <a:ext cx="92356" cy="720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378"/>
              </a:lnTo>
              <a:lnTo>
                <a:pt x="92356" y="720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683CC-CDC8-4B05-BF2B-2ADD8E2C585C}">
      <dsp:nvSpPr>
        <dsp:cNvPr id="0" name=""/>
        <dsp:cNvSpPr/>
      </dsp:nvSpPr>
      <dsp:spPr>
        <a:xfrm>
          <a:off x="62799" y="1506272"/>
          <a:ext cx="92356" cy="283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25"/>
              </a:lnTo>
              <a:lnTo>
                <a:pt x="92356" y="2832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AC02D-2A4E-40A4-9C05-91261DCEAEC3}">
      <dsp:nvSpPr>
        <dsp:cNvPr id="0" name=""/>
        <dsp:cNvSpPr/>
      </dsp:nvSpPr>
      <dsp:spPr>
        <a:xfrm>
          <a:off x="309082" y="1069120"/>
          <a:ext cx="745006" cy="129298"/>
        </a:xfrm>
        <a:custGeom>
          <a:avLst/>
          <a:gdLst/>
          <a:ahLst/>
          <a:cxnLst/>
          <a:rect l="0" t="0" r="0" b="0"/>
          <a:pathLst>
            <a:path>
              <a:moveTo>
                <a:pt x="745006" y="0"/>
              </a:moveTo>
              <a:lnTo>
                <a:pt x="745006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53107-7E18-4E9C-8D4B-563D18B4B829}">
      <dsp:nvSpPr>
        <dsp:cNvPr id="0" name=""/>
        <dsp:cNvSpPr/>
      </dsp:nvSpPr>
      <dsp:spPr>
        <a:xfrm>
          <a:off x="1054088" y="631967"/>
          <a:ext cx="1358405" cy="129298"/>
        </a:xfrm>
        <a:custGeom>
          <a:avLst/>
          <a:gdLst/>
          <a:ahLst/>
          <a:cxnLst/>
          <a:rect l="0" t="0" r="0" b="0"/>
          <a:pathLst>
            <a:path>
              <a:moveTo>
                <a:pt x="1358405" y="0"/>
              </a:moveTo>
              <a:lnTo>
                <a:pt x="1358405" y="64649"/>
              </a:lnTo>
              <a:lnTo>
                <a:pt x="0" y="64649"/>
              </a:lnTo>
              <a:lnTo>
                <a:pt x="0" y="129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939E8-4C87-438F-83F9-5BA8981EB979}">
      <dsp:nvSpPr>
        <dsp:cNvPr id="0" name=""/>
        <dsp:cNvSpPr/>
      </dsp:nvSpPr>
      <dsp:spPr>
        <a:xfrm>
          <a:off x="2104640" y="32411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Operations</a:t>
          </a:r>
          <a:br>
            <a:rPr lang="en-US" sz="600" kern="1200" dirty="0"/>
          </a:br>
          <a:r>
            <a:rPr lang="en-US" sz="600" kern="1200" dirty="0"/>
            <a:t>Bureau</a:t>
          </a:r>
        </a:p>
      </dsp:txBody>
      <dsp:txXfrm>
        <a:off x="2104640" y="324114"/>
        <a:ext cx="615707" cy="307853"/>
      </dsp:txXfrm>
    </dsp:sp>
    <dsp:sp modelId="{40FB3B06-688E-4405-8B83-A0FBB7054C49}">
      <dsp:nvSpPr>
        <dsp:cNvPr id="0" name=""/>
        <dsp:cNvSpPr/>
      </dsp:nvSpPr>
      <dsp:spPr>
        <a:xfrm>
          <a:off x="746235" y="76126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Investigations</a:t>
          </a:r>
          <a:br>
            <a:rPr lang="en-US" sz="600" kern="1200" dirty="0"/>
          </a:br>
          <a:r>
            <a:rPr lang="en-US" sz="600" kern="1200" dirty="0"/>
            <a:t>Division</a:t>
          </a:r>
        </a:p>
      </dsp:txBody>
      <dsp:txXfrm>
        <a:off x="746235" y="761266"/>
        <a:ext cx="615707" cy="307853"/>
      </dsp:txXfrm>
    </dsp:sp>
    <dsp:sp modelId="{4D9D438D-A0CA-4630-9EEA-63650E375754}">
      <dsp:nvSpPr>
        <dsp:cNvPr id="0" name=""/>
        <dsp:cNvSpPr/>
      </dsp:nvSpPr>
      <dsp:spPr>
        <a:xfrm>
          <a:off x="1228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Major Crimes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1228" y="1198419"/>
        <a:ext cx="615707" cy="307853"/>
      </dsp:txXfrm>
    </dsp:sp>
    <dsp:sp modelId="{6C97F07F-1429-4AF4-93C4-84E77947814E}">
      <dsp:nvSpPr>
        <dsp:cNvPr id="0" name=""/>
        <dsp:cNvSpPr/>
      </dsp:nvSpPr>
      <dsp:spPr>
        <a:xfrm>
          <a:off x="155155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Homicide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1635571"/>
        <a:ext cx="615707" cy="307853"/>
      </dsp:txXfrm>
    </dsp:sp>
    <dsp:sp modelId="{BF9C7142-F9C3-4FBC-BAE3-CD45C78990DF}">
      <dsp:nvSpPr>
        <dsp:cNvPr id="0" name=""/>
        <dsp:cNvSpPr/>
      </dsp:nvSpPr>
      <dsp:spPr>
        <a:xfrm>
          <a:off x="155155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Victims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072724"/>
        <a:ext cx="615707" cy="307853"/>
      </dsp:txXfrm>
    </dsp:sp>
    <dsp:sp modelId="{C06AAB46-8ED5-48A0-9D15-5CBF6B021A96}">
      <dsp:nvSpPr>
        <dsp:cNvPr id="0" name=""/>
        <dsp:cNvSpPr/>
      </dsp:nvSpPr>
      <dsp:spPr>
        <a:xfrm>
          <a:off x="155155" y="250987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Technicians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509876"/>
        <a:ext cx="615707" cy="307853"/>
      </dsp:txXfrm>
    </dsp:sp>
    <dsp:sp modelId="{EF95078F-8472-47EE-96F4-9C4A978CCECD}">
      <dsp:nvSpPr>
        <dsp:cNvPr id="0" name=""/>
        <dsp:cNvSpPr/>
      </dsp:nvSpPr>
      <dsp:spPr>
        <a:xfrm>
          <a:off x="155155" y="2947029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Licensing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55155" y="2947029"/>
        <a:ext cx="615707" cy="307853"/>
      </dsp:txXfrm>
    </dsp:sp>
    <dsp:sp modelId="{C025F45F-6B39-424F-9C49-CBDD17F0EDFC}">
      <dsp:nvSpPr>
        <dsp:cNvPr id="0" name=""/>
        <dsp:cNvSpPr/>
      </dsp:nvSpPr>
      <dsp:spPr>
        <a:xfrm>
          <a:off x="746235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Investigations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746235" y="1198419"/>
        <a:ext cx="615707" cy="307853"/>
      </dsp:txXfrm>
    </dsp:sp>
    <dsp:sp modelId="{58DD980D-EE5C-4E7B-9459-D6663B735FC7}">
      <dsp:nvSpPr>
        <dsp:cNvPr id="0" name=""/>
        <dsp:cNvSpPr/>
      </dsp:nvSpPr>
      <dsp:spPr>
        <a:xfrm>
          <a:off x="900162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Surveillance &amp; Elec. Support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900162" y="1635571"/>
        <a:ext cx="615707" cy="307853"/>
      </dsp:txXfrm>
    </dsp:sp>
    <dsp:sp modelId="{D3514CE0-8443-4396-BE10-0DD6FCDF01BD}">
      <dsp:nvSpPr>
        <dsp:cNvPr id="0" name=""/>
        <dsp:cNvSpPr/>
      </dsp:nvSpPr>
      <dsp:spPr>
        <a:xfrm>
          <a:off x="900162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Narcotics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900162" y="2072724"/>
        <a:ext cx="615707" cy="307853"/>
      </dsp:txXfrm>
    </dsp:sp>
    <dsp:sp modelId="{035005A2-28DE-4F80-B880-F907A8B71403}">
      <dsp:nvSpPr>
        <dsp:cNvPr id="0" name=""/>
        <dsp:cNvSpPr/>
      </dsp:nvSpPr>
      <dsp:spPr>
        <a:xfrm>
          <a:off x="1491241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Criminal Investigations 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1491241" y="1198419"/>
        <a:ext cx="615707" cy="307853"/>
      </dsp:txXfrm>
    </dsp:sp>
    <dsp:sp modelId="{BD7860D6-7EA8-4F58-BA08-21BD45E0FAF7}">
      <dsp:nvSpPr>
        <dsp:cNvPr id="0" name=""/>
        <dsp:cNvSpPr/>
      </dsp:nvSpPr>
      <dsp:spPr>
        <a:xfrm>
          <a:off x="2718039" y="761266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 Affairs</a:t>
          </a:r>
          <a:br>
            <a:rPr lang="en-US" sz="600" kern="1200" dirty="0"/>
          </a:br>
          <a:r>
            <a:rPr lang="en-US" sz="600" kern="1200" dirty="0"/>
            <a:t>Division</a:t>
          </a:r>
        </a:p>
      </dsp:txBody>
      <dsp:txXfrm>
        <a:off x="2718039" y="761266"/>
        <a:ext cx="615707" cy="307853"/>
      </dsp:txXfrm>
    </dsp:sp>
    <dsp:sp modelId="{0BD78BB9-E1D3-47BC-AB8E-39B9E42F0E4C}">
      <dsp:nvSpPr>
        <dsp:cNvPr id="0" name=""/>
        <dsp:cNvSpPr/>
      </dsp:nvSpPr>
      <dsp:spPr>
        <a:xfrm>
          <a:off x="2236247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Violence Prevention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2236247" y="1198419"/>
        <a:ext cx="615707" cy="307853"/>
      </dsp:txXfrm>
    </dsp:sp>
    <dsp:sp modelId="{4837C149-0D83-4B30-9C10-EA4B42C978A6}">
      <dsp:nvSpPr>
        <dsp:cNvPr id="0" name=""/>
        <dsp:cNvSpPr/>
      </dsp:nvSpPr>
      <dsp:spPr>
        <a:xfrm>
          <a:off x="1709817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Strategic Initiatives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709817" y="1635571"/>
        <a:ext cx="615707" cy="307853"/>
      </dsp:txXfrm>
    </dsp:sp>
    <dsp:sp modelId="{38D38370-42A2-43BD-A448-C846897304B3}">
      <dsp:nvSpPr>
        <dsp:cNvPr id="0" name=""/>
        <dsp:cNvSpPr/>
      </dsp:nvSpPr>
      <dsp:spPr>
        <a:xfrm>
          <a:off x="1863744" y="2072724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Mounted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072724"/>
        <a:ext cx="615707" cy="307853"/>
      </dsp:txXfrm>
    </dsp:sp>
    <dsp:sp modelId="{B7534554-E455-4B86-9630-44B11E2AE3F4}">
      <dsp:nvSpPr>
        <dsp:cNvPr id="0" name=""/>
        <dsp:cNvSpPr/>
      </dsp:nvSpPr>
      <dsp:spPr>
        <a:xfrm>
          <a:off x="1863744" y="250987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K-9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509876"/>
        <a:ext cx="615707" cy="307853"/>
      </dsp:txXfrm>
    </dsp:sp>
    <dsp:sp modelId="{FF8E507A-C3C3-4580-B3E8-5663B55797F6}">
      <dsp:nvSpPr>
        <dsp:cNvPr id="0" name=""/>
        <dsp:cNvSpPr/>
      </dsp:nvSpPr>
      <dsp:spPr>
        <a:xfrm>
          <a:off x="1863744" y="2947029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Traffic</a:t>
          </a:r>
          <a:br>
            <a:rPr lang="en-US" sz="600" kern="1200" dirty="0"/>
          </a:br>
          <a:r>
            <a:rPr lang="en-US" sz="600" kern="1200" dirty="0"/>
            <a:t>Enforcement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1863744" y="2947029"/>
        <a:ext cx="615707" cy="307853"/>
      </dsp:txXfrm>
    </dsp:sp>
    <dsp:sp modelId="{4DB096DF-2C42-4617-B474-F030787E1863}">
      <dsp:nvSpPr>
        <dsp:cNvPr id="0" name=""/>
        <dsp:cNvSpPr/>
      </dsp:nvSpPr>
      <dsp:spPr>
        <a:xfrm>
          <a:off x="2608751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Special Operations</a:t>
          </a:r>
          <a:br>
            <a:rPr lang="en-US" sz="600" kern="1200" dirty="0"/>
          </a:br>
          <a:r>
            <a:rPr lang="en-US" sz="600" kern="1200" dirty="0"/>
            <a:t>Team</a:t>
          </a:r>
        </a:p>
      </dsp:txBody>
      <dsp:txXfrm>
        <a:off x="2608751" y="1635571"/>
        <a:ext cx="615707" cy="307853"/>
      </dsp:txXfrm>
    </dsp:sp>
    <dsp:sp modelId="{3EA962E7-E686-4FCF-A5ED-7035438869A8}">
      <dsp:nvSpPr>
        <dsp:cNvPr id="0" name=""/>
        <dsp:cNvSpPr/>
      </dsp:nvSpPr>
      <dsp:spPr>
        <a:xfrm>
          <a:off x="3199830" y="1198419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Neighborhood Services</a:t>
          </a:r>
          <a:br>
            <a:rPr lang="en-US" sz="600" kern="1200" dirty="0"/>
          </a:br>
          <a:r>
            <a:rPr lang="en-US" sz="600" kern="1200" dirty="0"/>
            <a:t>Section</a:t>
          </a:r>
        </a:p>
      </dsp:txBody>
      <dsp:txXfrm>
        <a:off x="3199830" y="1198419"/>
        <a:ext cx="615707" cy="307853"/>
      </dsp:txXfrm>
    </dsp:sp>
    <dsp:sp modelId="{627FE620-8BB6-4340-B0F9-DAD33865792E}">
      <dsp:nvSpPr>
        <dsp:cNvPr id="0" name=""/>
        <dsp:cNvSpPr/>
      </dsp:nvSpPr>
      <dsp:spPr>
        <a:xfrm>
          <a:off x="3353757" y="1635571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Community Relations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353757" y="1635571"/>
        <a:ext cx="615707" cy="307853"/>
      </dsp:txXfrm>
    </dsp:sp>
    <dsp:sp modelId="{207AFD6C-619C-4AAB-823C-154B30B0C941}">
      <dsp:nvSpPr>
        <dsp:cNvPr id="0" name=""/>
        <dsp:cNvSpPr/>
      </dsp:nvSpPr>
      <dsp:spPr>
        <a:xfrm>
          <a:off x="3353757" y="2072724"/>
          <a:ext cx="615707" cy="30785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Recruitment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353757" y="2072724"/>
        <a:ext cx="615707" cy="307853"/>
      </dsp:txXfrm>
    </dsp:sp>
    <dsp:sp modelId="{CE08DD89-16DF-4623-9264-828A1E46262A}">
      <dsp:nvSpPr>
        <dsp:cNvPr id="0" name=""/>
        <dsp:cNvSpPr/>
      </dsp:nvSpPr>
      <dsp:spPr>
        <a:xfrm>
          <a:off x="3353757" y="250987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Downtown</a:t>
          </a:r>
          <a:br>
            <a:rPr lang="en-US" sz="600" kern="1200" dirty="0"/>
          </a:br>
          <a:r>
            <a:rPr lang="en-US" sz="600" kern="1200" dirty="0"/>
            <a:t>Unit</a:t>
          </a:r>
          <a:br>
            <a:rPr lang="en-US" sz="600" kern="1200" dirty="0"/>
          </a:br>
          <a:r>
            <a:rPr lang="en-US" sz="600" kern="1200" dirty="0"/>
            <a:t>(Detail)</a:t>
          </a:r>
        </a:p>
      </dsp:txBody>
      <dsp:txXfrm>
        <a:off x="3353757" y="2509876"/>
        <a:ext cx="615707" cy="307853"/>
      </dsp:txXfrm>
    </dsp:sp>
    <dsp:sp modelId="{4E471A60-0F42-4378-96CD-DBFFDBC3E7F5}">
      <dsp:nvSpPr>
        <dsp:cNvPr id="0" name=""/>
        <dsp:cNvSpPr/>
      </dsp:nvSpPr>
      <dsp:spPr>
        <a:xfrm>
          <a:off x="3463045" y="761266"/>
          <a:ext cx="615707" cy="30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Tactical</a:t>
          </a:r>
          <a:br>
            <a:rPr lang="en-US" sz="600" kern="1200" dirty="0"/>
          </a:br>
          <a:r>
            <a:rPr lang="en-US" sz="600" kern="1200" dirty="0"/>
            <a:t>Unit</a:t>
          </a:r>
        </a:p>
      </dsp:txBody>
      <dsp:txXfrm>
        <a:off x="3463045" y="761266"/>
        <a:ext cx="615707" cy="3078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61A87-413F-4525-9537-5880AE7C6A35}">
      <dsp:nvSpPr>
        <dsp:cNvPr id="0" name=""/>
        <dsp:cNvSpPr/>
      </dsp:nvSpPr>
      <dsp:spPr>
        <a:xfrm>
          <a:off x="4609707" y="1989420"/>
          <a:ext cx="3819720" cy="331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31"/>
              </a:lnTo>
              <a:lnTo>
                <a:pt x="3819720" y="165731"/>
              </a:lnTo>
              <a:lnTo>
                <a:pt x="3819720" y="331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7C45A-572E-4CF5-93D9-649AF1C3895A}">
      <dsp:nvSpPr>
        <dsp:cNvPr id="0" name=""/>
        <dsp:cNvSpPr/>
      </dsp:nvSpPr>
      <dsp:spPr>
        <a:xfrm>
          <a:off x="4609707" y="1989420"/>
          <a:ext cx="1909860" cy="331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31"/>
              </a:lnTo>
              <a:lnTo>
                <a:pt x="1909860" y="165731"/>
              </a:lnTo>
              <a:lnTo>
                <a:pt x="1909860" y="331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62CB8-B632-47F5-9D51-9E019925453C}">
      <dsp:nvSpPr>
        <dsp:cNvPr id="0" name=""/>
        <dsp:cNvSpPr/>
      </dsp:nvSpPr>
      <dsp:spPr>
        <a:xfrm>
          <a:off x="4563987" y="1989420"/>
          <a:ext cx="91440" cy="331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061A-F96D-439D-9A79-88861299C2EA}">
      <dsp:nvSpPr>
        <dsp:cNvPr id="0" name=""/>
        <dsp:cNvSpPr/>
      </dsp:nvSpPr>
      <dsp:spPr>
        <a:xfrm>
          <a:off x="2699846" y="1989420"/>
          <a:ext cx="1909860" cy="331463"/>
        </a:xfrm>
        <a:custGeom>
          <a:avLst/>
          <a:gdLst/>
          <a:ahLst/>
          <a:cxnLst/>
          <a:rect l="0" t="0" r="0" b="0"/>
          <a:pathLst>
            <a:path>
              <a:moveTo>
                <a:pt x="1909860" y="0"/>
              </a:moveTo>
              <a:lnTo>
                <a:pt x="1909860" y="165731"/>
              </a:lnTo>
              <a:lnTo>
                <a:pt x="0" y="165731"/>
              </a:lnTo>
              <a:lnTo>
                <a:pt x="0" y="331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25631-B804-4FF5-BBB4-1CDFAF7854E6}">
      <dsp:nvSpPr>
        <dsp:cNvPr id="0" name=""/>
        <dsp:cNvSpPr/>
      </dsp:nvSpPr>
      <dsp:spPr>
        <a:xfrm>
          <a:off x="158627" y="3110082"/>
          <a:ext cx="236759" cy="184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724"/>
              </a:lnTo>
              <a:lnTo>
                <a:pt x="236759" y="18467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51DB6-C80B-4805-A1D4-6A6404186162}">
      <dsp:nvSpPr>
        <dsp:cNvPr id="0" name=""/>
        <dsp:cNvSpPr/>
      </dsp:nvSpPr>
      <dsp:spPr>
        <a:xfrm>
          <a:off x="158627" y="3110082"/>
          <a:ext cx="236759" cy="726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062"/>
              </a:lnTo>
              <a:lnTo>
                <a:pt x="236759" y="72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C1E30-5D7F-4BE0-B8C6-BF73D93F8307}">
      <dsp:nvSpPr>
        <dsp:cNvPr id="0" name=""/>
        <dsp:cNvSpPr/>
      </dsp:nvSpPr>
      <dsp:spPr>
        <a:xfrm>
          <a:off x="789986" y="1989420"/>
          <a:ext cx="3819720" cy="331463"/>
        </a:xfrm>
        <a:custGeom>
          <a:avLst/>
          <a:gdLst/>
          <a:ahLst/>
          <a:cxnLst/>
          <a:rect l="0" t="0" r="0" b="0"/>
          <a:pathLst>
            <a:path>
              <a:moveTo>
                <a:pt x="3819720" y="0"/>
              </a:moveTo>
              <a:lnTo>
                <a:pt x="3819720" y="165731"/>
              </a:lnTo>
              <a:lnTo>
                <a:pt x="0" y="165731"/>
              </a:lnTo>
              <a:lnTo>
                <a:pt x="0" y="3314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B7F2E-2956-4E27-A825-08292FABE6ED}">
      <dsp:nvSpPr>
        <dsp:cNvPr id="0" name=""/>
        <dsp:cNvSpPr/>
      </dsp:nvSpPr>
      <dsp:spPr>
        <a:xfrm>
          <a:off x="3820508" y="1200222"/>
          <a:ext cx="1578396" cy="7891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Administration</a:t>
          </a:r>
          <a:br>
            <a:rPr lang="en-US" sz="1600" kern="1200" dirty="0"/>
          </a:br>
          <a:r>
            <a:rPr lang="en-US" sz="1600" kern="1200" dirty="0"/>
            <a:t>Bureau</a:t>
          </a:r>
        </a:p>
      </dsp:txBody>
      <dsp:txXfrm>
        <a:off x="3820508" y="1200222"/>
        <a:ext cx="1578396" cy="789198"/>
      </dsp:txXfrm>
    </dsp:sp>
    <dsp:sp modelId="{59F0B030-451D-43AE-8C04-2D91EFB666F3}">
      <dsp:nvSpPr>
        <dsp:cNvPr id="0" name=""/>
        <dsp:cNvSpPr/>
      </dsp:nvSpPr>
      <dsp:spPr>
        <a:xfrm>
          <a:off x="787" y="2320884"/>
          <a:ext cx="1578396" cy="7891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Administrative Services</a:t>
          </a:r>
          <a:br>
            <a:rPr lang="en-US" sz="1600" kern="1200" dirty="0"/>
          </a:br>
          <a:r>
            <a:rPr lang="en-US" sz="1600" kern="1200" dirty="0"/>
            <a:t>Division</a:t>
          </a:r>
        </a:p>
      </dsp:txBody>
      <dsp:txXfrm>
        <a:off x="787" y="2320884"/>
        <a:ext cx="1578396" cy="789198"/>
      </dsp:txXfrm>
    </dsp:sp>
    <dsp:sp modelId="{770AB98C-5E32-4F4C-9A19-CD0EA145966F}">
      <dsp:nvSpPr>
        <dsp:cNvPr id="0" name=""/>
        <dsp:cNvSpPr/>
      </dsp:nvSpPr>
      <dsp:spPr>
        <a:xfrm>
          <a:off x="395387" y="3441546"/>
          <a:ext cx="1578396" cy="78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Development</a:t>
          </a:r>
          <a:br>
            <a:rPr lang="en-US" sz="1600" kern="1200" dirty="0"/>
          </a:br>
          <a:r>
            <a:rPr lang="en-US" sz="1600" kern="1200" dirty="0"/>
            <a:t>Section</a:t>
          </a:r>
        </a:p>
      </dsp:txBody>
      <dsp:txXfrm>
        <a:off x="395387" y="3441546"/>
        <a:ext cx="1578396" cy="789198"/>
      </dsp:txXfrm>
    </dsp:sp>
    <dsp:sp modelId="{BF871002-C586-493E-9BB3-1FF3E633DEFB}">
      <dsp:nvSpPr>
        <dsp:cNvPr id="0" name=""/>
        <dsp:cNvSpPr/>
      </dsp:nvSpPr>
      <dsp:spPr>
        <a:xfrm>
          <a:off x="395387" y="4562208"/>
          <a:ext cx="1578396" cy="78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 Services</a:t>
          </a:r>
          <a:br>
            <a:rPr lang="en-US" sz="1600" kern="1200" dirty="0"/>
          </a:br>
          <a:r>
            <a:rPr lang="en-US" sz="1600" kern="1200" dirty="0"/>
            <a:t>Section</a:t>
          </a:r>
        </a:p>
      </dsp:txBody>
      <dsp:txXfrm>
        <a:off x="395387" y="4562208"/>
        <a:ext cx="1578396" cy="789198"/>
      </dsp:txXfrm>
    </dsp:sp>
    <dsp:sp modelId="{A2155743-79BD-4FA7-B34F-DC2481C7D059}">
      <dsp:nvSpPr>
        <dsp:cNvPr id="0" name=""/>
        <dsp:cNvSpPr/>
      </dsp:nvSpPr>
      <dsp:spPr>
        <a:xfrm>
          <a:off x="1910648" y="2320884"/>
          <a:ext cx="1578396" cy="7891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Personnel</a:t>
          </a:r>
          <a:br>
            <a:rPr lang="en-US" sz="1600" kern="1200" dirty="0"/>
          </a:br>
          <a:r>
            <a:rPr lang="en-US" sz="1600" kern="1200" dirty="0"/>
            <a:t>Office</a:t>
          </a:r>
        </a:p>
      </dsp:txBody>
      <dsp:txXfrm>
        <a:off x="1910648" y="2320884"/>
        <a:ext cx="1578396" cy="789198"/>
      </dsp:txXfrm>
    </dsp:sp>
    <dsp:sp modelId="{4A7AB4E4-E91C-493D-BDE3-E918E89B08A4}">
      <dsp:nvSpPr>
        <dsp:cNvPr id="0" name=""/>
        <dsp:cNvSpPr/>
      </dsp:nvSpPr>
      <dsp:spPr>
        <a:xfrm>
          <a:off x="3820508" y="2320884"/>
          <a:ext cx="1578396" cy="7891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</a:t>
          </a:r>
          <a:br>
            <a:rPr lang="en-US" sz="1600" kern="1200" dirty="0"/>
          </a:br>
          <a:r>
            <a:rPr lang="en-US" sz="1600" kern="1200" dirty="0"/>
            <a:t>Office</a:t>
          </a:r>
        </a:p>
      </dsp:txBody>
      <dsp:txXfrm>
        <a:off x="3820508" y="2320884"/>
        <a:ext cx="1578396" cy="789198"/>
      </dsp:txXfrm>
    </dsp:sp>
    <dsp:sp modelId="{0AEBEE12-7825-4C8D-81B9-146FAADCB94E}">
      <dsp:nvSpPr>
        <dsp:cNvPr id="0" name=""/>
        <dsp:cNvSpPr/>
      </dsp:nvSpPr>
      <dsp:spPr>
        <a:xfrm>
          <a:off x="5730368" y="2320884"/>
          <a:ext cx="1578396" cy="78919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&amp; Evaluation</a:t>
          </a:r>
          <a:br>
            <a:rPr lang="en-US" sz="1600" kern="1200" dirty="0"/>
          </a:br>
          <a:r>
            <a:rPr lang="en-US" sz="1600" kern="1200" dirty="0"/>
            <a:t>Section</a:t>
          </a:r>
        </a:p>
      </dsp:txBody>
      <dsp:txXfrm>
        <a:off x="5730368" y="2320884"/>
        <a:ext cx="1578396" cy="789198"/>
      </dsp:txXfrm>
    </dsp:sp>
    <dsp:sp modelId="{6C773FB2-D498-4C39-BB56-59E9D4944D4A}">
      <dsp:nvSpPr>
        <dsp:cNvPr id="0" name=""/>
        <dsp:cNvSpPr/>
      </dsp:nvSpPr>
      <dsp:spPr>
        <a:xfrm>
          <a:off x="7640229" y="2320884"/>
          <a:ext cx="1578396" cy="789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PAB Liaison</a:t>
          </a:r>
        </a:p>
      </dsp:txBody>
      <dsp:txXfrm>
        <a:off x="7640229" y="2320884"/>
        <a:ext cx="1578396" cy="78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866F9-D2DF-4F0F-97B7-2F5336D4A450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11C3-24E4-4D5B-A58F-D0455E29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7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0E4A38C-A85B-4612-94C3-30EDCF39EC62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92D649-E346-4B46-87B7-3E16E922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1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36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2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65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60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3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9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5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0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1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64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4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D649-E346-4B46-87B7-3E16E922DB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01 -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4F3-E5A8-4BBF-B06A-DCB6B3EB0341}"/>
              </a:ext>
            </a:extLst>
          </p:cNvPr>
          <p:cNvSpPr txBox="1"/>
          <p:nvPr userDrawn="1"/>
        </p:nvSpPr>
        <p:spPr>
          <a:xfrm>
            <a:off x="2336800" y="3028891"/>
            <a:ext cx="751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GENERAL LAYOUTS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3BF31-1E0F-6441-A063-696B8FFEF4DF}"/>
              </a:ext>
            </a:extLst>
          </p:cNvPr>
          <p:cNvSpPr/>
          <p:nvPr userDrawn="1"/>
        </p:nvSpPr>
        <p:spPr>
          <a:xfrm>
            <a:off x="11582400" y="0"/>
            <a:ext cx="609600" cy="627888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3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01 -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4F3-E5A8-4BBF-B06A-DCB6B3EB0341}"/>
              </a:ext>
            </a:extLst>
          </p:cNvPr>
          <p:cNvSpPr txBox="1"/>
          <p:nvPr userDrawn="1"/>
        </p:nvSpPr>
        <p:spPr>
          <a:xfrm>
            <a:off x="1930401" y="3028891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IMAGE LAYOUTS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61433-E1E9-324C-9A63-4BAD1DED6027}"/>
              </a:ext>
            </a:extLst>
          </p:cNvPr>
          <p:cNvSpPr/>
          <p:nvPr userDrawn="1"/>
        </p:nvSpPr>
        <p:spPr>
          <a:xfrm>
            <a:off x="11582400" y="0"/>
            <a:ext cx="609600" cy="627888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984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CD71B4B-B307-408C-AF40-6BE341328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4817" y="2426742"/>
            <a:ext cx="4078223" cy="2743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88900">
            <a:noFill/>
          </a:ln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0860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2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9814AC4-74A4-493C-B3E1-FA832232AF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4403" y="3919381"/>
            <a:ext cx="3088637" cy="20775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88900">
            <a:noFill/>
          </a:ln>
        </p:spPr>
        <p:txBody>
          <a:bodyPr/>
          <a:lstStyle/>
          <a:p>
            <a:endParaRPr lang="uk-UA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F8F8440-C5A5-4AF8-8F8A-3BA5B158F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8960" y="1127531"/>
            <a:ext cx="3088637" cy="20775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88900">
            <a:noFill/>
          </a:ln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00103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01 -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4F3-E5A8-4BBF-B06A-DCB6B3EB0341}"/>
              </a:ext>
            </a:extLst>
          </p:cNvPr>
          <p:cNvSpPr txBox="1"/>
          <p:nvPr userDrawn="1"/>
        </p:nvSpPr>
        <p:spPr>
          <a:xfrm>
            <a:off x="1930401" y="3028891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TEAM LAYOUTS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61433-E1E9-324C-9A63-4BAD1DED6027}"/>
              </a:ext>
            </a:extLst>
          </p:cNvPr>
          <p:cNvSpPr/>
          <p:nvPr userDrawn="1"/>
        </p:nvSpPr>
        <p:spPr>
          <a:xfrm>
            <a:off x="11582400" y="0"/>
            <a:ext cx="609600" cy="627888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468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473A6D7-DE33-354E-BEC6-4712BD5E04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624840"/>
            <a:ext cx="7332000" cy="560832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43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38A9B6-0CC9-46A8-8325-AC97DD01F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0400" y="624840"/>
            <a:ext cx="7332000" cy="560832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861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0F00EBF-B287-4A97-94A2-58659FC12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27888"/>
            <a:ext cx="54864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556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-03-rou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0F00EBF-B287-4A97-94A2-58659FC121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27888"/>
            <a:ext cx="5486400" cy="5608320"/>
          </a:xfrm>
          <a:prstGeom prst="roundRect">
            <a:avLst>
              <a:gd name="adj" fmla="val 3164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99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4AF653-151B-41E2-B792-4046648EB6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624840"/>
            <a:ext cx="74676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29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763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3336000"/>
          </a:xfrm>
          <a:prstGeom prst="roundRect">
            <a:avLst>
              <a:gd name="adj" fmla="val 4195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924455-0614-45AB-B3C6-FCFBD43B1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9401"/>
            <a:ext cx="103632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8C1B9E2-1AC1-4942-9465-0488E5D3EB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8000" y="914400"/>
            <a:ext cx="3396000" cy="3336000"/>
          </a:xfrm>
          <a:prstGeom prst="roundRect">
            <a:avLst>
              <a:gd name="adj" fmla="val 4195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0BE5394-2404-4899-B86A-C77C97FC8C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1600" y="914400"/>
            <a:ext cx="3396000" cy="3336000"/>
          </a:xfrm>
          <a:prstGeom prst="roundRect">
            <a:avLst>
              <a:gd name="adj" fmla="val 4195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07771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20000" cy="2520000"/>
          </a:xfrm>
          <a:prstGeom prst="roundRect">
            <a:avLst>
              <a:gd name="adj" fmla="val 457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1BCA39-ADFB-4BE6-9D20-13E8FADF99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57600" y="914400"/>
            <a:ext cx="2520000" cy="2520000"/>
          </a:xfrm>
          <a:prstGeom prst="roundRect">
            <a:avLst>
              <a:gd name="adj" fmla="val 457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B57B0E6-36B2-4E47-96C2-1EDF4BBE79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800" y="914400"/>
            <a:ext cx="2520000" cy="2520000"/>
          </a:xfrm>
          <a:prstGeom prst="roundRect">
            <a:avLst>
              <a:gd name="adj" fmla="val 457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1BC7345-85E6-4338-92D9-E8AC45730E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200" y="914400"/>
            <a:ext cx="2520000" cy="2520000"/>
          </a:xfrm>
          <a:prstGeom prst="roundRect">
            <a:avLst>
              <a:gd name="adj" fmla="val 457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37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2826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01E19A8-58F0-4680-BA37-243AA8D24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1"/>
            <a:ext cx="2520000" cy="2472000"/>
          </a:xfrm>
          <a:prstGeom prst="roundRect">
            <a:avLst>
              <a:gd name="adj" fmla="val 375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D8D81F-1066-4736-A4DA-3B3AD3C23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914401"/>
            <a:ext cx="2520000" cy="2472000"/>
          </a:xfrm>
          <a:prstGeom prst="roundRect">
            <a:avLst>
              <a:gd name="adj" fmla="val 375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097A903-9464-4D2E-8B17-5EDBA3234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71599"/>
            <a:ext cx="2520000" cy="2472000"/>
          </a:xfrm>
          <a:prstGeom prst="roundRect">
            <a:avLst>
              <a:gd name="adj" fmla="val 375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A25E1F3-0EE4-4143-970A-00D7410B70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" y="3471599"/>
            <a:ext cx="2520000" cy="2472000"/>
          </a:xfrm>
          <a:prstGeom prst="roundRect">
            <a:avLst>
              <a:gd name="adj" fmla="val 375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09051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B359F9B-D09D-41FC-A8A3-34B1072163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1244601"/>
            <a:ext cx="2093576" cy="1518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0340115-791E-436C-B1D2-4BA0EF313D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57600" y="3581401"/>
            <a:ext cx="2093576" cy="1518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7AFE5EF-FFAF-44D0-AE52-53409201E3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9225" y="3581401"/>
            <a:ext cx="2093576" cy="1518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25" y="1244601"/>
            <a:ext cx="2093576" cy="15189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764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5F7524D-A316-4A4B-928A-66679129A8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3201" y="914401"/>
            <a:ext cx="2520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F19A66A-71A3-45B9-B802-F3CD6C788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3471599"/>
            <a:ext cx="2520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4BF67E-4A08-4158-AB88-CA7B07B05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9"/>
            <a:ext cx="2520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1E2876-E8C8-423C-9494-4CEF2FF3A9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8799" y="914401"/>
            <a:ext cx="2520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BEA9705-624D-467C-AF97-F2C06F54CF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799" y="3471599"/>
            <a:ext cx="2520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52E7B9-C3A8-480E-B89A-1D9E52E70D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7600" y="914401"/>
            <a:ext cx="2520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90968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399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D6CAF51-6BDC-498B-A477-237F7A227F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4400" y="914399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0441955-A97F-4CDA-9F8E-65C8BCEFD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74400" y="914399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34091CEE-A618-459D-8440-5B817743F9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94400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A2A6811-5688-499E-AFFE-209FF0846F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4400" y="2594400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816AFA0-6B0E-411B-A44B-9433003B1E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4400" y="2594400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33CACAB-EFD3-4423-A56F-67BF87122A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" y="4274400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454B9E96-3F41-4112-B2F2-7C91659C96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94400" y="4274400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BC02999A-F922-4A21-97D6-ACA30F81B7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4400" y="4274400"/>
            <a:ext cx="1680000" cy="16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58734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F61D5AC-6B9A-4E76-9528-AC060A579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6454" y="1430453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82EF3E6-2533-4B75-8BBE-37A72D1F95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6454" y="2874227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9BDB5CE-3845-49A2-B1DD-B21BA2398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6454" y="4318000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7177F30-49A0-43D7-9750-F6537569B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5053" y="1430453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4D7A181-BF2B-4E2C-8DC6-9E9F93789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5053" y="2874227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656422B-2BD1-4349-AEF4-549C487EBA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5053" y="4318000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5BEF3CE-BE91-482E-9A1D-F323D666EC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3653" y="1430453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4CA472E-95A8-43F9-BA68-D9D29CFA58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83653" y="2874227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B76B9EDF-B9FA-4D55-9CD3-DC606A7628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3653" y="4318000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38378F8-9586-4B0C-A232-3B726BB567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82253" y="1430453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DBAA4A7E-83F0-4DE1-8058-727D0D550A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82253" y="2874227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2D3DF732-700F-4626-B6E5-D4FE7CA7F7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82253" y="4318000"/>
            <a:ext cx="1109547" cy="11095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20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-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5D926C8-134F-4B4E-AFA6-422CF4396A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7933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7A03C44-8D2E-4BFD-9CA2-776A82F3D0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4267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4B1582B-7009-4058-8A5C-E13B6D7116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0600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CE65DF2-591D-4F3E-B1AE-7D36BDC986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6222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-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DB4F3EC-6FA6-4607-B645-7D3F2258AE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6100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6841DE-F57D-4FFA-B2B4-844AE25D7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6200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96FD531-41C1-429F-981E-C03DFE4D2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0" y="2539400"/>
            <a:ext cx="1779800" cy="1779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132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" y="1600200"/>
            <a:ext cx="3657600" cy="3657600"/>
          </a:xfrm>
          <a:prstGeom prst="roundRect">
            <a:avLst>
              <a:gd name="adj" fmla="val 5209"/>
            </a:avLst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97D76B-5843-6A45-A7A1-16D706F01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5173004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88592" y="1499616"/>
            <a:ext cx="1804416" cy="1804416"/>
          </a:xfrm>
          <a:prstGeom prst="roundRect">
            <a:avLst>
              <a:gd name="adj" fmla="val 8925"/>
            </a:avLst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7D7DC6-3F49-3444-9E35-BB79ED0D9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521789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0CB9292-A56B-4AF1-9C57-80C7BB9D08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5552" y="1688785"/>
            <a:ext cx="1633728" cy="1633728"/>
          </a:xfrm>
          <a:prstGeom prst="roundRect">
            <a:avLst>
              <a:gd name="adj" fmla="val 7339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982018-5072-D442-A7C4-D8B946D22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9401"/>
            <a:ext cx="103632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B83C003-A9DC-4549-B35E-F01F6D1C3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2720" y="1688785"/>
            <a:ext cx="1633728" cy="1633728"/>
          </a:xfrm>
          <a:prstGeom prst="roundRect">
            <a:avLst>
              <a:gd name="adj" fmla="val 7339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4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1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5B99B2-4ECB-1D49-A283-EAE713C56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74192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5900945-1BF1-C44C-9177-0A7E0AC66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96240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38104102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01 -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4F3-E5A8-4BBF-B06A-DCB6B3EB0341}"/>
              </a:ext>
            </a:extLst>
          </p:cNvPr>
          <p:cNvSpPr txBox="1"/>
          <p:nvPr userDrawn="1"/>
        </p:nvSpPr>
        <p:spPr>
          <a:xfrm>
            <a:off x="1930401" y="3028891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PORTFOLIO LAYOUTS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61433-E1E9-324C-9A63-4BAD1DED6027}"/>
              </a:ext>
            </a:extLst>
          </p:cNvPr>
          <p:cNvSpPr/>
          <p:nvPr userDrawn="1"/>
        </p:nvSpPr>
        <p:spPr>
          <a:xfrm>
            <a:off x="11582400" y="0"/>
            <a:ext cx="609600" cy="627888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42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1277600" cy="594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AF4A82-EA12-444E-BB33-6BD37A994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9401"/>
            <a:ext cx="10363201" cy="355599"/>
          </a:xfrm>
          <a:prstGeom prst="rect">
            <a:avLst/>
          </a:prstGeom>
        </p:spPr>
        <p:txBody>
          <a:bodyPr anchor="ctr"/>
          <a:lstStyle>
            <a:lvl1pPr algn="l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71680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0363200" cy="5029200"/>
          </a:xfrm>
          <a:prstGeom prst="roundRect">
            <a:avLst>
              <a:gd name="adj" fmla="val 3777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A498C-0882-431F-9A9C-B04A9C36E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9401"/>
            <a:ext cx="103632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0116520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5138399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2276A54-15F6-49F8-8236-5D53CB3035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9201" y="914400"/>
            <a:ext cx="5138399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7F0029-FE0B-4CAA-8279-A477BEA81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9401"/>
            <a:ext cx="103632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1755462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0FCA33D-2064-4B79-A05B-33E02F45CC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6577781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3F2EB52-6437-443D-83F2-470160C639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8"/>
            <a:ext cx="6577781" cy="2472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305EAC-0536-448E-AB73-3FAB9DDD3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79401"/>
            <a:ext cx="10363201" cy="355599"/>
          </a:xfrm>
          <a:prstGeom prst="rect">
            <a:avLst/>
          </a:prstGeom>
        </p:spPr>
        <p:txBody>
          <a:bodyPr anchor="ctr"/>
          <a:lstStyle>
            <a:lvl1pPr algn="l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3107786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5D57908-4AFF-424F-A126-737853EA3F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68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E22C849-BA60-407D-AF15-5F2874C1B4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8000" y="3452400"/>
            <a:ext cx="25704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EA590BF-BEF4-4611-8EE4-786523DD51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28000" y="914400"/>
            <a:ext cx="25704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09811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7030164-06EA-4D37-9C6D-49853C2FD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52400"/>
            <a:ext cx="70032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00E378F-86E7-4993-B91B-1784EE997A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5600" y="914400"/>
            <a:ext cx="3312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EC91ED1-A8F9-42ED-8B48-4C35826597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399" y="914400"/>
            <a:ext cx="34872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7B720D8-3A04-4E2B-8D9E-02FDA88BF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2000" y="914400"/>
            <a:ext cx="34632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5220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2DC44A5-0817-457C-9553-79307753C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601" y="3452400"/>
            <a:ext cx="78480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9F64A6-006D-4964-ADA8-191336165E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3452400"/>
            <a:ext cx="2456688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E1F1C57-80A2-45AD-980A-D7B8D6595E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9" y="914400"/>
            <a:ext cx="53088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64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6195AC3-CE2F-4B7C-9152-7B81DB7FC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399" y="2456565"/>
            <a:ext cx="4216800" cy="249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EAB607D-A34C-4A17-ACEF-CD3480C6B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9199" y="914400"/>
            <a:ext cx="6098400" cy="40333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BB50CE9-A1AB-4ED4-8678-11C119D84D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399" y="914400"/>
            <a:ext cx="2097600" cy="147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9B87A15-EFFB-4AFD-B17A-2D9576F8DB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70799" y="914400"/>
            <a:ext cx="2049600" cy="147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94824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5138397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8CC71D8-1B64-4A1A-A2BC-928D2CD5DE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9201" y="3471597"/>
            <a:ext cx="5138399" cy="24720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D389867-A538-4B05-B3E9-D87EEAE66B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9201" y="914400"/>
            <a:ext cx="5138399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2DC44A5-0817-457C-9553-79307753C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8"/>
            <a:ext cx="5138397" cy="24720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56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1-Big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5B99B2-4ECB-1D49-A283-EAE713C56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9398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5867" kern="1200" dirty="0">
                <a:solidFill>
                  <a:schemeClr val="accent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5900945-1BF1-C44C-9177-0A7E0AC66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3400" y="487680"/>
            <a:ext cx="6045200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20951194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0" y="914400"/>
            <a:ext cx="20574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9BEAD33-76BE-4CAF-B375-E999A680F8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9600" y="914400"/>
            <a:ext cx="20574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C5AF0A1-D71D-4DD2-A802-8F21C1EDDD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20200" y="914400"/>
            <a:ext cx="20574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5872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2742DDA-BD5D-4F67-A96E-7DB1DBD7D7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C2BEC9C-F7F4-45F2-BE52-C02716CCE4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00" y="914400"/>
            <a:ext cx="3396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AD3325F-8DD8-4D2F-B33D-278CDFB344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1600" y="914400"/>
            <a:ext cx="3396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4356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2520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32D31ED-4C21-4996-B1F6-2801D562D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57600" y="914400"/>
            <a:ext cx="2520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1AC328-6CDC-43DA-B810-E2F4FA4B7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201" y="914400"/>
            <a:ext cx="2520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BA56443-CF18-4C38-9575-5E1710AAB6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28799" y="914400"/>
            <a:ext cx="2520000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8645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3396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DDCC9E0-60A8-460E-B271-38AA5BD31A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00" y="914400"/>
            <a:ext cx="3396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78D1A29-CD71-43A6-99D6-836B5EBFDE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1600" y="914400"/>
            <a:ext cx="3396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5A66BDF-7867-487E-BD05-90820D1AE4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3471599"/>
            <a:ext cx="3396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505305E-90B1-4FC8-841C-CA5C48C9CA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8000" y="3471599"/>
            <a:ext cx="3396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CDA6529-604C-4B16-9E5D-87D4CD114D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81600" y="3471599"/>
            <a:ext cx="3396000" cy="24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50976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2DC44A5-0817-457C-9553-79307753C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1" y="914400"/>
            <a:ext cx="5946019" cy="204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AA3B0D7-8EEE-40CB-9A33-9F9360474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0420" y="914400"/>
            <a:ext cx="4417181" cy="40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4AB4514-60E6-454B-8051-E8C2CD922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1" y="2954400"/>
            <a:ext cx="5946019" cy="204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529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DB39397-71E6-4819-B00B-7887732586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28800" y="624840"/>
            <a:ext cx="48768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11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" y="1133177"/>
            <a:ext cx="4876800" cy="3657600"/>
          </a:xfrm>
          <a:prstGeom prst="roundRect">
            <a:avLst>
              <a:gd name="adj" fmla="val 5291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FFD776-E239-624F-ADA4-0C87FBDF5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93DD7FB-E4FC-4AF4-B0BA-1265828E45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133177"/>
            <a:ext cx="4876800" cy="3657600"/>
          </a:xfrm>
          <a:prstGeom prst="roundRect">
            <a:avLst>
              <a:gd name="adj" fmla="val 5291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4244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793131"/>
            <a:ext cx="3352800" cy="1828800"/>
          </a:xfrm>
          <a:prstGeom prst="roundRect">
            <a:avLst>
              <a:gd name="adj" fmla="val 8730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724841-F0A0-0C45-900C-B8CE2F16F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8DE1BA7-54C6-4E01-BB3D-68DBA95E20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0" y="1793131"/>
            <a:ext cx="3352800" cy="1828800"/>
          </a:xfrm>
          <a:prstGeom prst="roundRect">
            <a:avLst>
              <a:gd name="adj" fmla="val 8730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8D9649F-C237-4160-AE69-10946D4310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0" y="1793131"/>
            <a:ext cx="3352800" cy="1828800"/>
          </a:xfrm>
          <a:prstGeom prst="roundRect">
            <a:avLst>
              <a:gd name="adj" fmla="val 8730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6012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0" y="1353285"/>
            <a:ext cx="3352800" cy="3352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353285"/>
            <a:ext cx="3352800" cy="3352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0" y="1353285"/>
            <a:ext cx="3352800" cy="3352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28AECA-C6A8-BA49-9939-20BD1B57E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4946968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8400" y="1600200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8400" y="3432048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76800" y="1600200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76800" y="3432048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15200" y="1600200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5200" y="3432048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53600" y="1600200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3600" y="3432048"/>
            <a:ext cx="24384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949341-380C-9A45-9FC5-494CAD16D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98F9CB-3623-F24A-8DB8-3D762FCDE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7848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221356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3001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3432048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3ED8A0-D4D1-DA46-9EF9-8061D2B66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76AF6B9-9F61-8F4A-A8FF-FBD1202D1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7848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9220014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1600200"/>
            <a:ext cx="3048000" cy="18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B654C5-E515-8A49-B87E-D1175C72C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B7D0E9F-42E9-D247-AB93-B3BE19F7D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7848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34479355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1" y="0"/>
            <a:ext cx="6095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7021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70600" y="-1955800"/>
            <a:ext cx="6959600" cy="695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95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-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066800" y="1397000"/>
            <a:ext cx="6959600" cy="695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3101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1193800"/>
            <a:ext cx="3048000" cy="30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5175" y="1193800"/>
            <a:ext cx="3048000" cy="30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29600" y="1193800"/>
            <a:ext cx="3048000" cy="30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AF1B8C-0926-5741-A520-AF206296EC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119480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8400" y="1600200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F53148-72B5-954B-82F8-D016FCEDF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9185737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05600" y="1346200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28800" y="1346200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49C1F2-48CC-1B4D-A27E-17D4DA53E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3129417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68400" y="1600200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5367867" y="3733800"/>
            <a:ext cx="1524000" cy="15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7433733" y="3733800"/>
            <a:ext cx="1524000" cy="15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9499600" y="3733800"/>
            <a:ext cx="1524000" cy="15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75022D-8E63-D54E-B00B-6F92B225E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29578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4478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62400" y="14478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00800" y="14478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839200" y="14478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24000" y="35814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62400" y="35814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00800" y="35814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839200" y="358140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579C31-C49C-6D4A-BD15-CF3CDB8FE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07958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4675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02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0" y="28194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40386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200" y="16002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3200" y="40386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2400" y="16002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2400" y="28194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2400" y="40386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743200" y="2819400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4F1FCF-B690-0E42-964F-96DF02037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454667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5AC4889-1474-C246-B41C-B11B1E748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45734" y="22098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659FE0-EA00-FB4C-A66B-E5863E19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0DB2D-39EE-414E-BB28-CA0782F20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7848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7513579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362200"/>
            <a:ext cx="2133600" cy="2133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57600" y="2362200"/>
            <a:ext cx="2133600" cy="2133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00800" y="2362200"/>
            <a:ext cx="2133600" cy="2133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2362200"/>
            <a:ext cx="2133600" cy="2133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1305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907867" y="22098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02BD3B-8FAA-CC4B-ABE4-D5908DE5A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858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C9ADB65-DEAC-C047-9386-E9A3E1133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07848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39391640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01 -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4F3-E5A8-4BBF-B06A-DCB6B3EB0341}"/>
              </a:ext>
            </a:extLst>
          </p:cNvPr>
          <p:cNvSpPr txBox="1"/>
          <p:nvPr userDrawn="1"/>
        </p:nvSpPr>
        <p:spPr>
          <a:xfrm>
            <a:off x="1930401" y="3028891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MOCKUP LAYOUTS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66A4D3-49E7-FD49-B0C5-A40ABF1C89F7}"/>
              </a:ext>
            </a:extLst>
          </p:cNvPr>
          <p:cNvSpPr/>
          <p:nvPr userDrawn="1"/>
        </p:nvSpPr>
        <p:spPr>
          <a:xfrm>
            <a:off x="11582400" y="0"/>
            <a:ext cx="609600" cy="627888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x-none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028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6107" y="1593427"/>
            <a:ext cx="1679787" cy="36262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DEB940-4B7D-4E9E-BB9D-36CDF37A6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1162930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48441" y="1593427"/>
            <a:ext cx="1679787" cy="36262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perspectiveLeft"/>
            <a:lightRig rig="threePt" dir="t"/>
          </a:scene3d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A62EC3-20AC-4B44-8DF5-A7AF2BF83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8216850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41880" y="1593427"/>
            <a:ext cx="1679787" cy="36262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110982-783F-46CD-B72C-C3D50520B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2412187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3440" y="2143760"/>
            <a:ext cx="5571067" cy="259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20FAC0-89A1-4437-BCE3-F2BA7C26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5916733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0907" y="1593427"/>
            <a:ext cx="1679787" cy="36262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perspectiveRight"/>
            <a:lightRig rig="threePt" dir="t"/>
          </a:scene3d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9B6288-26A1-464A-BBFD-9FDA7CDA7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93710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C792C5-AFAE-465C-A73B-2CB890A1FF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27888"/>
            <a:ext cx="54864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0625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B33D3-7FC6-4DC2-95EB-12F4AD78C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560000">
            <a:off x="6746400" y="861600"/>
            <a:ext cx="2076000" cy="434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A503DBF-31C9-46D2-A64C-C4773F440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560000">
            <a:off x="10056879" y="-286059"/>
            <a:ext cx="2076000" cy="434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F14B78-D072-4B88-9606-DAB6CF6525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560000">
            <a:off x="7970110" y="3972324"/>
            <a:ext cx="2076000" cy="434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2133701-B06D-438C-AF1A-FD2E103A9D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1560000">
            <a:off x="10835229" y="3724358"/>
            <a:ext cx="2076000" cy="434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48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9200" y="14808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A2FCE-A6A5-40C5-9FC5-A8F862ED5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400" y="14808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EE707F1-1BDF-437A-A38C-27FC7F394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5600" y="14808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51DB854-9C07-4915-8532-69CA23092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800" y="14808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572C4B-B1AC-4C0A-AA22-64755275B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039332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F3A2F40-EC73-4B00-9925-A5C91233C4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9200" y="16510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AA2FCE-A6A5-40C5-9FC5-A8F862ED5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2400" y="16510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EE707F1-1BDF-437A-A38C-27FC7F3943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5600" y="16510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51DB854-9C07-4915-8532-69CA23092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800" y="1651000"/>
            <a:ext cx="1588800" cy="342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444E8C-1168-4F56-B5C9-3EA85D02C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8644603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4C971B-E622-46D9-B5B5-86871E67F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7DF5FB6-8867-4FE6-8FE5-31FDF433FE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3928" y="1600200"/>
            <a:ext cx="1670749" cy="36109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205C088D-43EE-45CA-B7DC-137D6E23B8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7812" y="1858870"/>
            <a:ext cx="1473200" cy="3094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6CB540C2-A411-4F84-BA9C-5A9B2843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2443" y="1858870"/>
            <a:ext cx="1473200" cy="3094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05826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57320" y="2138825"/>
            <a:ext cx="2821480" cy="60145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855200" y="2138825"/>
            <a:ext cx="2821480" cy="60145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95570" y="1680639"/>
            <a:ext cx="3203129" cy="6930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22C1CD-B8B6-416B-BECB-FFF2AEC1D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1510161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1076E93-A81C-48AD-A313-F9508C334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4981" y="1361440"/>
            <a:ext cx="3145536" cy="4206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9AA153-F543-469A-ACE2-FFD14567C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579663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EF940-579A-4520-8BE8-9369519316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8400" y="1361440"/>
            <a:ext cx="3134783" cy="4165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640547-879E-4DA6-A61C-84D18D634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8369466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D99A39A-AA1D-4BDE-98F1-B3A30A1DAF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7300" y="1828800"/>
            <a:ext cx="4025900" cy="3009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D36635-55B0-4056-80B6-10B1AD431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01553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70192" y="932688"/>
            <a:ext cx="6644640" cy="49804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533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DE550-6E56-4588-A5FD-D80A056A9D1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67542" y="1612863"/>
            <a:ext cx="5484759" cy="33954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60D299-7B1D-4435-B28B-365C12015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78390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2-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420CF65-F5F8-4E58-88D4-96A7FF8ED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627888"/>
            <a:ext cx="5486400" cy="5608320"/>
          </a:xfrm>
          <a:prstGeom prst="roundRect">
            <a:avLst>
              <a:gd name="adj" fmla="val 3673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95285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59725EF-3921-4A02-B0D1-A587E3AF6F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297168" y="2164080"/>
            <a:ext cx="3465243" cy="213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610C2F-0408-47EE-AE9B-7A6AFCF44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2509556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13FD29A-8BBA-4425-88CD-DF5868D56B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00820" y="1370661"/>
            <a:ext cx="5959024" cy="36766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387749-96CB-4A6F-94FD-9892099FD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7799329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D560B-D2F9-4F71-BAEC-8B2E8D1C89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38901" y="1419226"/>
            <a:ext cx="4504267" cy="3466041"/>
          </a:xfrm>
          <a:custGeom>
            <a:avLst/>
            <a:gdLst>
              <a:gd name="connsiteX0" fmla="*/ 0 w 5918200"/>
              <a:gd name="connsiteY0" fmla="*/ 0 h 3916362"/>
              <a:gd name="connsiteX1" fmla="*/ 5918200 w 5918200"/>
              <a:gd name="connsiteY1" fmla="*/ 0 h 3916362"/>
              <a:gd name="connsiteX2" fmla="*/ 5918200 w 5918200"/>
              <a:gd name="connsiteY2" fmla="*/ 3916362 h 3916362"/>
              <a:gd name="connsiteX3" fmla="*/ 0 w 5918200"/>
              <a:gd name="connsiteY3" fmla="*/ 3916362 h 3916362"/>
              <a:gd name="connsiteX4" fmla="*/ 0 w 5918200"/>
              <a:gd name="connsiteY4" fmla="*/ 0 h 3916362"/>
              <a:gd name="connsiteX0" fmla="*/ 0 w 5918200"/>
              <a:gd name="connsiteY0" fmla="*/ 0 h 3916362"/>
              <a:gd name="connsiteX1" fmla="*/ 5918200 w 5918200"/>
              <a:gd name="connsiteY1" fmla="*/ 0 h 3916362"/>
              <a:gd name="connsiteX2" fmla="*/ 5911850 w 5918200"/>
              <a:gd name="connsiteY2" fmla="*/ 3833812 h 3916362"/>
              <a:gd name="connsiteX3" fmla="*/ 0 w 5918200"/>
              <a:gd name="connsiteY3" fmla="*/ 3916362 h 3916362"/>
              <a:gd name="connsiteX4" fmla="*/ 0 w 5918200"/>
              <a:gd name="connsiteY4" fmla="*/ 0 h 3916362"/>
              <a:gd name="connsiteX0" fmla="*/ 0 w 6750050"/>
              <a:gd name="connsiteY0" fmla="*/ 125095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0 w 6750050"/>
              <a:gd name="connsiteY4" fmla="*/ 1250950 h 5167312"/>
              <a:gd name="connsiteX0" fmla="*/ 0 w 6750050"/>
              <a:gd name="connsiteY0" fmla="*/ 125095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0 w 6750050"/>
              <a:gd name="connsiteY4" fmla="*/ 1250950 h 5167312"/>
              <a:gd name="connsiteX0" fmla="*/ 0 w 6750050"/>
              <a:gd name="connsiteY0" fmla="*/ 125095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0 w 6750050"/>
              <a:gd name="connsiteY4" fmla="*/ 1250950 h 5167312"/>
              <a:gd name="connsiteX0" fmla="*/ 914400 w 6750050"/>
              <a:gd name="connsiteY0" fmla="*/ 749300 h 5167312"/>
              <a:gd name="connsiteX1" fmla="*/ 6750050 w 6750050"/>
              <a:gd name="connsiteY1" fmla="*/ 0 h 5167312"/>
              <a:gd name="connsiteX2" fmla="*/ 5911850 w 6750050"/>
              <a:gd name="connsiteY2" fmla="*/ 5084762 h 5167312"/>
              <a:gd name="connsiteX3" fmla="*/ 0 w 6750050"/>
              <a:gd name="connsiteY3" fmla="*/ 5167312 h 5167312"/>
              <a:gd name="connsiteX4" fmla="*/ 914400 w 6750050"/>
              <a:gd name="connsiteY4" fmla="*/ 749300 h 5167312"/>
              <a:gd name="connsiteX0" fmla="*/ 914400 w 6756400"/>
              <a:gd name="connsiteY0" fmla="*/ 781050 h 5199062"/>
              <a:gd name="connsiteX1" fmla="*/ 6756400 w 6756400"/>
              <a:gd name="connsiteY1" fmla="*/ 0 h 5199062"/>
              <a:gd name="connsiteX2" fmla="*/ 5911850 w 6756400"/>
              <a:gd name="connsiteY2" fmla="*/ 5116512 h 5199062"/>
              <a:gd name="connsiteX3" fmla="*/ 0 w 6756400"/>
              <a:gd name="connsiteY3" fmla="*/ 5199062 h 5199062"/>
              <a:gd name="connsiteX4" fmla="*/ 914400 w 6756400"/>
              <a:gd name="connsiteY4" fmla="*/ 781050 h 519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6400" h="5199062">
                <a:moveTo>
                  <a:pt x="914400" y="781050"/>
                </a:moveTo>
                <a:lnTo>
                  <a:pt x="6756400" y="0"/>
                </a:lnTo>
                <a:cubicBezTo>
                  <a:pt x="6557433" y="1392237"/>
                  <a:pt x="6129867" y="3838575"/>
                  <a:pt x="5911850" y="5116512"/>
                </a:cubicBezTo>
                <a:lnTo>
                  <a:pt x="0" y="5199062"/>
                </a:lnTo>
                <a:lnTo>
                  <a:pt x="914400" y="7810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79124B-B0D6-4CB1-8428-D5F5D3763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752770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59725EF-3921-4A02-B0D1-A587E3AF6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0932" y="2061668"/>
            <a:ext cx="4202896" cy="25877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3791DF-E271-4465-A4BE-B721330C00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8486211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FD967-56A8-431B-A205-17DC0422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4808" y="2463800"/>
            <a:ext cx="3517900" cy="21801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F0D6FD-F346-4C42-8220-4282B62E1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529670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1DC65-F1F7-43D0-9848-2BDFBBE28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78922" y="2028576"/>
            <a:ext cx="3834157" cy="2376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A38C7D-DE30-4EE7-9D92-B7E520E0F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7488831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6F508C4-99DD-4F3B-BD69-343717977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879" y="1738469"/>
            <a:ext cx="4346448" cy="24871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9C055A3-2593-4F7A-9F63-5BE6D0301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5624634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6F508C4-99DD-4F3B-BD69-3437179772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6000" y="1656000"/>
            <a:ext cx="4346448" cy="24871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64E36A-07A0-4F9D-85BE-A9DF4C2CD7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9575540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1DC65-F1F7-43D0-9848-2BDFBBE28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034" y="2087034"/>
            <a:ext cx="3953933" cy="22521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87E763-F945-49F0-9B7A-FFFE8DAE9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134084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4CB6AF-2D11-466A-854D-D9FCE0A113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71675" y="2049404"/>
            <a:ext cx="2822575" cy="1592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E875F6D-EBF4-49B4-BF83-6FAAAA1561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93557" y="2049404"/>
            <a:ext cx="2822575" cy="1592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B4D78-79B6-4F4C-B409-C47AFC950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24338" y="1658409"/>
            <a:ext cx="3743325" cy="21187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27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3-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C9C7632-F851-49E5-B077-28366D421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" y="627888"/>
            <a:ext cx="5486400" cy="5608320"/>
          </a:xfrm>
          <a:prstGeom prst="roundRect">
            <a:avLst>
              <a:gd name="adj" fmla="val 3673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66890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5C6EA-9DC7-4965-949E-CF14D2C85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3600" y="2067561"/>
            <a:ext cx="2270549" cy="2697903"/>
          </a:xfrm>
          <a:prstGeom prst="roundRect">
            <a:avLst>
              <a:gd name="adj" fmla="val 14877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355059-8DAF-4FA1-BB34-889EBC610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0708262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5C6EA-9DC7-4965-949E-CF14D2C85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1558" y="2468034"/>
            <a:ext cx="1727663" cy="2015067"/>
          </a:xfrm>
          <a:prstGeom prst="roundRect">
            <a:avLst>
              <a:gd name="adj" fmla="val 14877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4C6A049-70BF-4E57-B30A-1B1BD8803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1718" y="2656840"/>
            <a:ext cx="1414058" cy="1688255"/>
          </a:xfrm>
          <a:prstGeom prst="roundRect">
            <a:avLst>
              <a:gd name="adj" fmla="val 1654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AF1054F-EE12-4246-A84C-F3DEC7330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5135" y="2656840"/>
            <a:ext cx="1414058" cy="1688255"/>
          </a:xfrm>
          <a:prstGeom prst="roundRect">
            <a:avLst>
              <a:gd name="adj" fmla="val 1654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7D2896-EAA5-49D7-9D6B-F927B10C2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3781213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9CEDF-23B2-41CD-A753-8733F5FB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0300" y="1955800"/>
            <a:ext cx="6198785" cy="33638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30FDE2-6B37-4611-B883-9CADC09B2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9985485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F1AB134-5D41-4117-B99A-536237A54A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6800" y="2025000"/>
            <a:ext cx="6052800" cy="28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perspectiveLeft" fov="1800000">
              <a:rot lat="0" lon="1800000" rev="0"/>
            </a:camera>
            <a:lightRig rig="threePt" dir="t"/>
          </a:scene3d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5B7084-D156-4218-B287-ADF79D60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4930692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5FEE3-F2FF-47A2-97B0-494FC1C39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3333" y="3736800"/>
            <a:ext cx="2472000" cy="139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1B9BCC2-EEB9-43C7-9643-AA65576CC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92133" y="5172000"/>
            <a:ext cx="292800" cy="51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 algn="l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2B0AE0B-F5F0-44CD-9704-1791CA0B87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36133" y="4740000"/>
            <a:ext cx="712800" cy="940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 algn="l">
              <a:buNone/>
              <a:defRPr sz="800"/>
            </a:lvl1pPr>
          </a:lstStyle>
          <a:p>
            <a:r>
              <a:rPr lang="en-US" dirty="0"/>
              <a:t>pic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6EEAC0-1434-4014-A9F4-F19F4C6C10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8933" y="4562400"/>
            <a:ext cx="1675200" cy="103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34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42FF477-8C25-45EB-A276-924BEDDA16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7200" y="1452000"/>
            <a:ext cx="5109600" cy="289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746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8D1309E-60C9-4E9A-9488-64CBD44150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4000" y="1024800"/>
            <a:ext cx="4495200" cy="277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853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E39E6E1-BA6D-4A55-B393-0273BEC3E9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64000" y="1371600"/>
            <a:ext cx="3336000" cy="41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991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OCKUP-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04B01E-BA2D-4D2C-83A6-03FAA75D4F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7828" y="848069"/>
            <a:ext cx="1190387" cy="2420090"/>
          </a:xfrm>
          <a:prstGeom prst="roundRect">
            <a:avLst>
              <a:gd name="adj" fmla="val 10621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48933BC-56CF-4EA2-8AB9-4729E0437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05849" y="1065188"/>
            <a:ext cx="977047" cy="1986365"/>
          </a:xfrm>
          <a:prstGeom prst="roundRect">
            <a:avLst>
              <a:gd name="adj" fmla="val 10621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1B7B9C3-B3ED-469E-981F-0FFB8870CB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23149" y="1065188"/>
            <a:ext cx="977047" cy="1986365"/>
          </a:xfrm>
          <a:prstGeom prst="roundRect">
            <a:avLst>
              <a:gd name="adj" fmla="val 10621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0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34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37000" y="1752600"/>
            <a:ext cx="4318000" cy="2641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39B258-5159-4A18-BA5A-81CC83DE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3500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13172756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3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C9C7632-F851-49E5-B077-28366D421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" y="627888"/>
            <a:ext cx="5486400" cy="560832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5927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3376" y="1859280"/>
            <a:ext cx="4645152" cy="26578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4B317D-B934-4D33-8D0D-96CC6D6DE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376" y="635000"/>
            <a:ext cx="10326625" cy="609600"/>
          </a:xfrm>
          <a:prstGeom prst="rect">
            <a:avLst/>
          </a:prstGeom>
        </p:spPr>
        <p:txBody>
          <a:bodyPr anchor="ctr"/>
          <a:lstStyle>
            <a:lvl1pPr marL="0" algn="l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189294580"/>
      </p:ext>
    </p:extLst>
  </p:cSld>
  <p:clrMapOvr>
    <a:masterClrMapping/>
  </p:clrMapOvr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01 -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4F3-E5A8-4BBF-B06A-DCB6B3EB0341}"/>
              </a:ext>
            </a:extLst>
          </p:cNvPr>
          <p:cNvSpPr txBox="1"/>
          <p:nvPr userDrawn="1"/>
        </p:nvSpPr>
        <p:spPr>
          <a:xfrm>
            <a:off x="1930401" y="3028891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SMART GOALS</a:t>
            </a:r>
          </a:p>
        </p:txBody>
      </p:sp>
    </p:spTree>
    <p:extLst>
      <p:ext uri="{BB962C8B-B14F-4D97-AF65-F5344CB8AC3E}">
        <p14:creationId xmlns:p14="http://schemas.microsoft.com/office/powerpoint/2010/main" val="33454906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9E9C19-AD1F-4E94-863C-0BBF0830D956}"/>
              </a:ext>
            </a:extLst>
          </p:cNvPr>
          <p:cNvSpPr/>
          <p:nvPr userDrawn="1"/>
        </p:nvSpPr>
        <p:spPr>
          <a:xfrm>
            <a:off x="1641477" y="533399"/>
            <a:ext cx="3835535" cy="8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5D865C-15DD-45F0-A800-650690963ED1}"/>
              </a:ext>
            </a:extLst>
          </p:cNvPr>
          <p:cNvSpPr/>
          <p:nvPr userDrawn="1"/>
        </p:nvSpPr>
        <p:spPr>
          <a:xfrm>
            <a:off x="2485278" y="593399"/>
            <a:ext cx="2931733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0A2D71-71E7-4489-AFB6-EB5CBB96A271}"/>
              </a:ext>
            </a:extLst>
          </p:cNvPr>
          <p:cNvSpPr/>
          <p:nvPr userDrawn="1"/>
        </p:nvSpPr>
        <p:spPr>
          <a:xfrm>
            <a:off x="5603877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1B7BB-5F3E-439C-B171-960869EE8228}"/>
              </a:ext>
            </a:extLst>
          </p:cNvPr>
          <p:cNvSpPr txBox="1"/>
          <p:nvPr userDrawn="1"/>
        </p:nvSpPr>
        <p:spPr>
          <a:xfrm>
            <a:off x="5607679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487906-8781-4263-9903-03D2FB2028BC}"/>
              </a:ext>
            </a:extLst>
          </p:cNvPr>
          <p:cNvSpPr/>
          <p:nvPr userDrawn="1"/>
        </p:nvSpPr>
        <p:spPr>
          <a:xfrm>
            <a:off x="6534154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585B2-002F-4F80-93B7-9D8A9632711C}"/>
              </a:ext>
            </a:extLst>
          </p:cNvPr>
          <p:cNvSpPr txBox="1"/>
          <p:nvPr userDrawn="1"/>
        </p:nvSpPr>
        <p:spPr>
          <a:xfrm>
            <a:off x="6537956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6AA8FD-65EF-4376-A475-D2B423F19638}"/>
              </a:ext>
            </a:extLst>
          </p:cNvPr>
          <p:cNvSpPr/>
          <p:nvPr userDrawn="1"/>
        </p:nvSpPr>
        <p:spPr>
          <a:xfrm>
            <a:off x="7464431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bg2">
                    <a:lumMod val="25000"/>
                  </a:schemeClr>
                </a:solidFill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AB3B5-924F-4398-9480-C5ACB43D3006}"/>
              </a:ext>
            </a:extLst>
          </p:cNvPr>
          <p:cNvSpPr txBox="1"/>
          <p:nvPr userDrawn="1"/>
        </p:nvSpPr>
        <p:spPr>
          <a:xfrm>
            <a:off x="7468232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BEFA41-B14D-407C-9A4A-E912F10B9990}"/>
              </a:ext>
            </a:extLst>
          </p:cNvPr>
          <p:cNvSpPr/>
          <p:nvPr userDrawn="1"/>
        </p:nvSpPr>
        <p:spPr>
          <a:xfrm>
            <a:off x="711199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96DE5B-B35E-4BA0-A807-264756A27420}"/>
              </a:ext>
            </a:extLst>
          </p:cNvPr>
          <p:cNvSpPr txBox="1"/>
          <p:nvPr userDrawn="1"/>
        </p:nvSpPr>
        <p:spPr>
          <a:xfrm>
            <a:off x="715001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35990-1809-48AB-A0DC-73704AB53F0D}"/>
              </a:ext>
            </a:extLst>
          </p:cNvPr>
          <p:cNvSpPr txBox="1"/>
          <p:nvPr userDrawn="1"/>
        </p:nvSpPr>
        <p:spPr>
          <a:xfrm>
            <a:off x="1645278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M</a:t>
            </a:r>
          </a:p>
        </p:txBody>
      </p:sp>
      <p:sp>
        <p:nvSpPr>
          <p:cNvPr id="16" name="Title 16">
            <a:extLst>
              <a:ext uri="{FF2B5EF4-FFF2-40B4-BE49-F238E27FC236}">
                <a16:creationId xmlns:a16="http://schemas.microsoft.com/office/drawing/2014/main" id="{E4E08160-E31C-4A93-B0E9-9E72505C9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4541" y="722155"/>
            <a:ext cx="2695865" cy="46249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M-TITLE</a:t>
            </a:r>
          </a:p>
        </p:txBody>
      </p:sp>
    </p:spTree>
    <p:extLst>
      <p:ext uri="{BB962C8B-B14F-4D97-AF65-F5344CB8AC3E}">
        <p14:creationId xmlns:p14="http://schemas.microsoft.com/office/powerpoint/2010/main" val="24190661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9CB44E-A90A-47BA-8D6F-8771A816C642}"/>
              </a:ext>
            </a:extLst>
          </p:cNvPr>
          <p:cNvSpPr/>
          <p:nvPr userDrawn="1"/>
        </p:nvSpPr>
        <p:spPr>
          <a:xfrm>
            <a:off x="1641477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6775DB-2EF2-43D2-A148-366A42A4304D}"/>
              </a:ext>
            </a:extLst>
          </p:cNvPr>
          <p:cNvSpPr/>
          <p:nvPr userDrawn="1"/>
        </p:nvSpPr>
        <p:spPr>
          <a:xfrm>
            <a:off x="2567952" y="533399"/>
            <a:ext cx="3835535" cy="8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1CDE4E4-F020-40BD-A2D8-C0811AE3C494}"/>
              </a:ext>
            </a:extLst>
          </p:cNvPr>
          <p:cNvSpPr/>
          <p:nvPr userDrawn="1"/>
        </p:nvSpPr>
        <p:spPr>
          <a:xfrm>
            <a:off x="3411754" y="593399"/>
            <a:ext cx="2931733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D3CB88-D090-4A60-A65D-D6AA7F82F273}"/>
              </a:ext>
            </a:extLst>
          </p:cNvPr>
          <p:cNvSpPr/>
          <p:nvPr userDrawn="1"/>
        </p:nvSpPr>
        <p:spPr>
          <a:xfrm>
            <a:off x="6534154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930D2-22B7-478E-8287-45726EFE050D}"/>
              </a:ext>
            </a:extLst>
          </p:cNvPr>
          <p:cNvSpPr txBox="1"/>
          <p:nvPr userDrawn="1"/>
        </p:nvSpPr>
        <p:spPr>
          <a:xfrm>
            <a:off x="6537956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E893A4-934B-426E-BCED-089463E482FF}"/>
              </a:ext>
            </a:extLst>
          </p:cNvPr>
          <p:cNvSpPr/>
          <p:nvPr userDrawn="1"/>
        </p:nvSpPr>
        <p:spPr>
          <a:xfrm>
            <a:off x="7464431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bg2">
                    <a:lumMod val="25000"/>
                  </a:schemeClr>
                </a:solidFill>
              </a:rPr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5DC0D-58A2-49FD-B21A-FCA245BA8A33}"/>
              </a:ext>
            </a:extLst>
          </p:cNvPr>
          <p:cNvSpPr txBox="1"/>
          <p:nvPr userDrawn="1"/>
        </p:nvSpPr>
        <p:spPr>
          <a:xfrm>
            <a:off x="7468232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C8A07E-D490-4639-8D1D-D7525A2A102B}"/>
              </a:ext>
            </a:extLst>
          </p:cNvPr>
          <p:cNvSpPr/>
          <p:nvPr userDrawn="1"/>
        </p:nvSpPr>
        <p:spPr>
          <a:xfrm>
            <a:off x="711199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51A5BD-615E-4DD5-8F90-D828A5F9A4ED}"/>
              </a:ext>
            </a:extLst>
          </p:cNvPr>
          <p:cNvSpPr txBox="1"/>
          <p:nvPr userDrawn="1"/>
        </p:nvSpPr>
        <p:spPr>
          <a:xfrm>
            <a:off x="715001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D5989D-C171-42D0-8F2B-7F352893BC92}"/>
              </a:ext>
            </a:extLst>
          </p:cNvPr>
          <p:cNvSpPr txBox="1"/>
          <p:nvPr userDrawn="1"/>
        </p:nvSpPr>
        <p:spPr>
          <a:xfrm>
            <a:off x="1645278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E195F-6358-491F-A759-DB259CA563ED}"/>
              </a:ext>
            </a:extLst>
          </p:cNvPr>
          <p:cNvSpPr txBox="1"/>
          <p:nvPr userDrawn="1"/>
        </p:nvSpPr>
        <p:spPr>
          <a:xfrm>
            <a:off x="2575556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30" name="Title 16">
            <a:extLst>
              <a:ext uri="{FF2B5EF4-FFF2-40B4-BE49-F238E27FC236}">
                <a16:creationId xmlns:a16="http://schemas.microsoft.com/office/drawing/2014/main" id="{2BB1AA2C-6F2B-4077-A5C9-550760813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9688" y="722155"/>
            <a:ext cx="2695865" cy="46249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A-TITLE</a:t>
            </a:r>
          </a:p>
        </p:txBody>
      </p:sp>
    </p:spTree>
    <p:extLst>
      <p:ext uri="{BB962C8B-B14F-4D97-AF65-F5344CB8AC3E}">
        <p14:creationId xmlns:p14="http://schemas.microsoft.com/office/powerpoint/2010/main" val="13000295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070C6-F6F2-4AC5-AE2F-CB590A36097F}"/>
              </a:ext>
            </a:extLst>
          </p:cNvPr>
          <p:cNvSpPr/>
          <p:nvPr userDrawn="1"/>
        </p:nvSpPr>
        <p:spPr>
          <a:xfrm>
            <a:off x="3498229" y="533399"/>
            <a:ext cx="3835535" cy="8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55D8C9-72B9-4E12-8121-3D10B45E1A11}"/>
              </a:ext>
            </a:extLst>
          </p:cNvPr>
          <p:cNvSpPr/>
          <p:nvPr userDrawn="1"/>
        </p:nvSpPr>
        <p:spPr>
          <a:xfrm>
            <a:off x="1641477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4265B1B-1A9A-4B83-BBB6-A28FF4BB95A7}"/>
              </a:ext>
            </a:extLst>
          </p:cNvPr>
          <p:cNvSpPr/>
          <p:nvPr userDrawn="1"/>
        </p:nvSpPr>
        <p:spPr>
          <a:xfrm>
            <a:off x="4342031" y="593399"/>
            <a:ext cx="2931733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17E650-FA41-4218-B38B-6CD44BFB69C0}"/>
              </a:ext>
            </a:extLst>
          </p:cNvPr>
          <p:cNvSpPr/>
          <p:nvPr userDrawn="1"/>
        </p:nvSpPr>
        <p:spPr>
          <a:xfrm>
            <a:off x="7464431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bg2">
                    <a:lumMod val="25000"/>
                  </a:schemeClr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B847D5-BB01-455C-B555-B52CF67CF128}"/>
              </a:ext>
            </a:extLst>
          </p:cNvPr>
          <p:cNvSpPr txBox="1"/>
          <p:nvPr userDrawn="1"/>
        </p:nvSpPr>
        <p:spPr>
          <a:xfrm>
            <a:off x="7468232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4BB49EF-1703-4F3A-AC00-87A9EE8B410A}"/>
              </a:ext>
            </a:extLst>
          </p:cNvPr>
          <p:cNvSpPr/>
          <p:nvPr userDrawn="1"/>
        </p:nvSpPr>
        <p:spPr>
          <a:xfrm>
            <a:off x="711199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64618A-4EC1-4FBB-AEAA-5E6B5356C5A8}"/>
              </a:ext>
            </a:extLst>
          </p:cNvPr>
          <p:cNvSpPr txBox="1"/>
          <p:nvPr userDrawn="1"/>
        </p:nvSpPr>
        <p:spPr>
          <a:xfrm>
            <a:off x="715001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D6E56-CE07-46C1-9639-CB3F7567FC7E}"/>
              </a:ext>
            </a:extLst>
          </p:cNvPr>
          <p:cNvSpPr txBox="1"/>
          <p:nvPr userDrawn="1"/>
        </p:nvSpPr>
        <p:spPr>
          <a:xfrm>
            <a:off x="1645278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0840BD2-CFA1-49CD-A36F-2EE0305CB126}"/>
              </a:ext>
            </a:extLst>
          </p:cNvPr>
          <p:cNvSpPr/>
          <p:nvPr userDrawn="1"/>
        </p:nvSpPr>
        <p:spPr>
          <a:xfrm>
            <a:off x="2571754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CC4D6C-5BD2-4E87-850F-6790E67136A3}"/>
              </a:ext>
            </a:extLst>
          </p:cNvPr>
          <p:cNvSpPr txBox="1"/>
          <p:nvPr userDrawn="1"/>
        </p:nvSpPr>
        <p:spPr>
          <a:xfrm>
            <a:off x="2575556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8605DE-1002-47BE-B67F-6C34EA9FB8E8}"/>
              </a:ext>
            </a:extLst>
          </p:cNvPr>
          <p:cNvSpPr txBox="1"/>
          <p:nvPr userDrawn="1"/>
        </p:nvSpPr>
        <p:spPr>
          <a:xfrm>
            <a:off x="3505832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R</a:t>
            </a:r>
          </a:p>
        </p:txBody>
      </p:sp>
      <p:sp>
        <p:nvSpPr>
          <p:cNvPr id="30" name="Title 16">
            <a:extLst>
              <a:ext uri="{FF2B5EF4-FFF2-40B4-BE49-F238E27FC236}">
                <a16:creationId xmlns:a16="http://schemas.microsoft.com/office/drawing/2014/main" id="{2BB1AA2C-6F2B-4077-A5C9-550760813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9965" y="722155"/>
            <a:ext cx="2695865" cy="46249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R-TITLE</a:t>
            </a:r>
          </a:p>
        </p:txBody>
      </p:sp>
    </p:spTree>
    <p:extLst>
      <p:ext uri="{BB962C8B-B14F-4D97-AF65-F5344CB8AC3E}">
        <p14:creationId xmlns:p14="http://schemas.microsoft.com/office/powerpoint/2010/main" val="1049647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ED9B5A-B78A-49BD-B390-3EDE7FEA9B6C}"/>
              </a:ext>
            </a:extLst>
          </p:cNvPr>
          <p:cNvSpPr/>
          <p:nvPr userDrawn="1"/>
        </p:nvSpPr>
        <p:spPr>
          <a:xfrm>
            <a:off x="4432307" y="533399"/>
            <a:ext cx="3835535" cy="8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EE3C14-52BD-465B-9F50-604E42C962DB}"/>
              </a:ext>
            </a:extLst>
          </p:cNvPr>
          <p:cNvSpPr/>
          <p:nvPr userDrawn="1"/>
        </p:nvSpPr>
        <p:spPr>
          <a:xfrm>
            <a:off x="1641477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97FE62-69EA-40C5-A999-B50522215B4E}"/>
              </a:ext>
            </a:extLst>
          </p:cNvPr>
          <p:cNvSpPr/>
          <p:nvPr userDrawn="1"/>
        </p:nvSpPr>
        <p:spPr>
          <a:xfrm>
            <a:off x="5276109" y="593399"/>
            <a:ext cx="2931733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AFA9DA-29E3-4B07-9EF4-1B2373FF168C}"/>
              </a:ext>
            </a:extLst>
          </p:cNvPr>
          <p:cNvSpPr/>
          <p:nvPr userDrawn="1"/>
        </p:nvSpPr>
        <p:spPr>
          <a:xfrm>
            <a:off x="711199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2E900-9D1B-4ED6-89A1-8E2F01D245F8}"/>
              </a:ext>
            </a:extLst>
          </p:cNvPr>
          <p:cNvSpPr txBox="1"/>
          <p:nvPr userDrawn="1"/>
        </p:nvSpPr>
        <p:spPr>
          <a:xfrm>
            <a:off x="715001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3021C-C89F-409E-97E1-159C499B86B8}"/>
              </a:ext>
            </a:extLst>
          </p:cNvPr>
          <p:cNvSpPr txBox="1"/>
          <p:nvPr userDrawn="1"/>
        </p:nvSpPr>
        <p:spPr>
          <a:xfrm>
            <a:off x="1645278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2DDCC4C-857C-40D2-A245-A02343A17190}"/>
              </a:ext>
            </a:extLst>
          </p:cNvPr>
          <p:cNvSpPr/>
          <p:nvPr userDrawn="1"/>
        </p:nvSpPr>
        <p:spPr>
          <a:xfrm>
            <a:off x="2571754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C32D9-4CFD-4CEF-901C-A4D117B37B8E}"/>
              </a:ext>
            </a:extLst>
          </p:cNvPr>
          <p:cNvSpPr txBox="1"/>
          <p:nvPr userDrawn="1"/>
        </p:nvSpPr>
        <p:spPr>
          <a:xfrm>
            <a:off x="2575556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D6D383-7F11-45E8-94B8-C96631761F0F}"/>
              </a:ext>
            </a:extLst>
          </p:cNvPr>
          <p:cNvSpPr/>
          <p:nvPr userDrawn="1"/>
        </p:nvSpPr>
        <p:spPr>
          <a:xfrm>
            <a:off x="3502031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017E4D-EF93-4549-8C4C-B88DE872B2D1}"/>
              </a:ext>
            </a:extLst>
          </p:cNvPr>
          <p:cNvSpPr txBox="1"/>
          <p:nvPr userDrawn="1"/>
        </p:nvSpPr>
        <p:spPr>
          <a:xfrm>
            <a:off x="3505832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FE217D-F91C-411A-B089-5B424554CF8A}"/>
              </a:ext>
            </a:extLst>
          </p:cNvPr>
          <p:cNvSpPr txBox="1"/>
          <p:nvPr userDrawn="1"/>
        </p:nvSpPr>
        <p:spPr>
          <a:xfrm>
            <a:off x="4436109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T</a:t>
            </a:r>
          </a:p>
        </p:txBody>
      </p:sp>
      <p:sp>
        <p:nvSpPr>
          <p:cNvPr id="30" name="Title 16">
            <a:extLst>
              <a:ext uri="{FF2B5EF4-FFF2-40B4-BE49-F238E27FC236}">
                <a16:creationId xmlns:a16="http://schemas.microsoft.com/office/drawing/2014/main" id="{2BB1AA2C-6F2B-4077-A5C9-550760813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043" y="722155"/>
            <a:ext cx="2695865" cy="46249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T-TITLE</a:t>
            </a:r>
          </a:p>
        </p:txBody>
      </p:sp>
    </p:spTree>
    <p:extLst>
      <p:ext uri="{BB962C8B-B14F-4D97-AF65-F5344CB8AC3E}">
        <p14:creationId xmlns:p14="http://schemas.microsoft.com/office/powerpoint/2010/main" val="26496298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-Layout-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8EE3C14-52BD-465B-9F50-604E42C962DB}"/>
              </a:ext>
            </a:extLst>
          </p:cNvPr>
          <p:cNvSpPr/>
          <p:nvPr userDrawn="1"/>
        </p:nvSpPr>
        <p:spPr>
          <a:xfrm>
            <a:off x="1641477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ED9B5A-B78A-49BD-B390-3EDE7FEA9B6C}"/>
              </a:ext>
            </a:extLst>
          </p:cNvPr>
          <p:cNvSpPr/>
          <p:nvPr userDrawn="1"/>
        </p:nvSpPr>
        <p:spPr>
          <a:xfrm>
            <a:off x="4432307" y="533399"/>
            <a:ext cx="3835535" cy="8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97FE62-69EA-40C5-A999-B50522215B4E}"/>
              </a:ext>
            </a:extLst>
          </p:cNvPr>
          <p:cNvSpPr/>
          <p:nvPr userDrawn="1"/>
        </p:nvSpPr>
        <p:spPr>
          <a:xfrm>
            <a:off x="5276109" y="593399"/>
            <a:ext cx="2931733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DAFA9DA-29E3-4B07-9EF4-1B2373FF168C}"/>
              </a:ext>
            </a:extLst>
          </p:cNvPr>
          <p:cNvSpPr/>
          <p:nvPr userDrawn="1"/>
        </p:nvSpPr>
        <p:spPr>
          <a:xfrm>
            <a:off x="711199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12E900-9D1B-4ED6-89A1-8E2F01D245F8}"/>
              </a:ext>
            </a:extLst>
          </p:cNvPr>
          <p:cNvSpPr txBox="1"/>
          <p:nvPr userDrawn="1"/>
        </p:nvSpPr>
        <p:spPr>
          <a:xfrm>
            <a:off x="715001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3021C-C89F-409E-97E1-159C499B86B8}"/>
              </a:ext>
            </a:extLst>
          </p:cNvPr>
          <p:cNvSpPr txBox="1"/>
          <p:nvPr userDrawn="1"/>
        </p:nvSpPr>
        <p:spPr>
          <a:xfrm>
            <a:off x="1645278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2DDCC4C-857C-40D2-A245-A02343A17190}"/>
              </a:ext>
            </a:extLst>
          </p:cNvPr>
          <p:cNvSpPr/>
          <p:nvPr userDrawn="1"/>
        </p:nvSpPr>
        <p:spPr>
          <a:xfrm>
            <a:off x="2571754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C32D9-4CFD-4CEF-901C-A4D117B37B8E}"/>
              </a:ext>
            </a:extLst>
          </p:cNvPr>
          <p:cNvSpPr txBox="1"/>
          <p:nvPr userDrawn="1"/>
        </p:nvSpPr>
        <p:spPr>
          <a:xfrm>
            <a:off x="2575556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D6D383-7F11-45E8-94B8-C96631761F0F}"/>
              </a:ext>
            </a:extLst>
          </p:cNvPr>
          <p:cNvSpPr/>
          <p:nvPr userDrawn="1"/>
        </p:nvSpPr>
        <p:spPr>
          <a:xfrm>
            <a:off x="3502031" y="533399"/>
            <a:ext cx="840000" cy="840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017E4D-EF93-4549-8C4C-B88DE872B2D1}"/>
              </a:ext>
            </a:extLst>
          </p:cNvPr>
          <p:cNvSpPr txBox="1"/>
          <p:nvPr userDrawn="1"/>
        </p:nvSpPr>
        <p:spPr>
          <a:xfrm>
            <a:off x="3505832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FE217D-F91C-411A-B089-5B424554CF8A}"/>
              </a:ext>
            </a:extLst>
          </p:cNvPr>
          <p:cNvSpPr txBox="1"/>
          <p:nvPr userDrawn="1"/>
        </p:nvSpPr>
        <p:spPr>
          <a:xfrm>
            <a:off x="4436109" y="614845"/>
            <a:ext cx="83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6F254-D231-49D0-83E1-51FFD8201251}"/>
              </a:ext>
            </a:extLst>
          </p:cNvPr>
          <p:cNvSpPr txBox="1"/>
          <p:nvPr userDrawn="1"/>
        </p:nvSpPr>
        <p:spPr>
          <a:xfrm>
            <a:off x="5359267" y="701023"/>
            <a:ext cx="2765416" cy="50475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667" dirty="0">
                <a:solidFill>
                  <a:schemeClr val="tx1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592094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2AAB-BD1D-D76A-F28A-D5169D747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C549C-6040-886A-7E4B-00A1CAE54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1535F-4647-E6A3-F1D0-A88A1B0D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5105-C65B-449A-A634-D5FEC7BAB4A0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5587-0E1A-5AA7-EC66-63FE6AB6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05EA1-CE89-B588-D26B-B2192B12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7C91-5C22-437B-88E8-D10C162F8C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8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28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3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3FB61-3C67-4AA8-A2E7-9C1F7687E8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627888"/>
            <a:ext cx="3444240" cy="5614416"/>
          </a:xfrm>
          <a:prstGeom prst="roundRect">
            <a:avLst>
              <a:gd name="adj" fmla="val 413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18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1" y="0"/>
            <a:ext cx="9905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486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66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384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398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69080" y="0"/>
            <a:ext cx="405384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372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6000" y="0"/>
            <a:ext cx="405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532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-03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C9C7632-F851-49E5-B077-28366D421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864" y="627888"/>
            <a:ext cx="3444241" cy="5608320"/>
          </a:xfrm>
          <a:prstGeom prst="roundRect">
            <a:avLst>
              <a:gd name="adj" fmla="val 6711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76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B2DC69A-FBA9-4A70-8EF3-C35B38FE0A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6000" y="627888"/>
            <a:ext cx="3444240" cy="5614416"/>
          </a:xfrm>
          <a:prstGeom prst="roundRect">
            <a:avLst>
              <a:gd name="adj" fmla="val 413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6047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845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7056">
          <p15:clr>
            <a:srgbClr val="FBAE40"/>
          </p15:clr>
        </p15:guide>
        <p15:guide id="4" pos="4464">
          <p15:clr>
            <a:srgbClr val="FBAE40"/>
          </p15:clr>
        </p15:guide>
        <p15:guide id="5" pos="4896">
          <p15:clr>
            <a:srgbClr val="FBAE40"/>
          </p15:clr>
        </p15:guide>
        <p15:guide id="6" pos="6624">
          <p15:clr>
            <a:srgbClr val="FBAE40"/>
          </p15:clr>
        </p15:guide>
        <p15:guide id="7" pos="7632">
          <p15:clr>
            <a:srgbClr val="FBAE40"/>
          </p15:clr>
        </p15:guide>
        <p15:guide id="8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19C1139-74A7-EA44-AE5E-2C911BA715B4}"/>
              </a:ext>
            </a:extLst>
          </p:cNvPr>
          <p:cNvSpPr txBox="1">
            <a:spLocks/>
          </p:cNvSpPr>
          <p:nvPr userDrawn="1"/>
        </p:nvSpPr>
        <p:spPr>
          <a:xfrm>
            <a:off x="5994400" y="168634"/>
            <a:ext cx="2032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A0ED-0001-4A53-A070-4D90F4DD0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5955"/>
            <a:ext cx="10515600" cy="1326091"/>
          </a:xfrm>
          <a:prstGeom prst="rect">
            <a:avLst/>
          </a:prstGeom>
        </p:spPr>
        <p:txBody>
          <a:bodyPr anchor="ctr"/>
          <a:lstStyle>
            <a:lvl1pPr algn="ctr">
              <a:defRPr lang="en-US" sz="48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BREAKER TITLE</a:t>
            </a:r>
          </a:p>
        </p:txBody>
      </p:sp>
    </p:spTree>
    <p:extLst>
      <p:ext uri="{BB962C8B-B14F-4D97-AF65-F5344CB8AC3E}">
        <p14:creationId xmlns:p14="http://schemas.microsoft.com/office/powerpoint/2010/main" val="13985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09-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627888"/>
            <a:ext cx="6858000" cy="5614416"/>
          </a:xfrm>
          <a:prstGeom prst="roundRect">
            <a:avLst>
              <a:gd name="adj" fmla="val 3569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54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7056">
          <p15:clr>
            <a:srgbClr val="FBAE40"/>
          </p15:clr>
        </p15:guide>
        <p15:guide id="4" pos="4464">
          <p15:clr>
            <a:srgbClr val="FBAE40"/>
          </p15:clr>
        </p15:guide>
        <p15:guide id="5" pos="4896">
          <p15:clr>
            <a:srgbClr val="FBAE40"/>
          </p15:clr>
        </p15:guide>
        <p15:guide id="6" pos="6624">
          <p15:clr>
            <a:srgbClr val="FBAE40"/>
          </p15:clr>
        </p15:guide>
        <p15:guide id="7" pos="7632">
          <p15:clr>
            <a:srgbClr val="FBAE40"/>
          </p15:clr>
        </p15:guide>
        <p15:guide id="8" pos="38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91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4464">
          <p15:clr>
            <a:srgbClr val="FBAE40"/>
          </p15:clr>
        </p15:guide>
        <p15:guide id="4" pos="38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0-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56E0239-9422-4FA9-9150-3458629F0D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4400" y="627888"/>
            <a:ext cx="6858000" cy="5608320"/>
          </a:xfrm>
          <a:prstGeom prst="roundRect">
            <a:avLst>
              <a:gd name="adj" fmla="val 3727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179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4464">
          <p15:clr>
            <a:srgbClr val="FBAE40"/>
          </p15:clr>
        </p15:guide>
        <p15:guide id="4" pos="388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12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322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60800" y="0"/>
            <a:ext cx="83312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441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24400" y="0"/>
            <a:ext cx="6095999" cy="6858000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8139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1" y="0"/>
            <a:ext cx="6095999" cy="6858000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7273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606D8-35EE-449B-9739-EED57E2B0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1" y="0"/>
            <a:ext cx="6095999" cy="6858000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7014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000" y="0"/>
            <a:ext cx="609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66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25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03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37971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7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25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546306-BB2E-C745-BE62-0F61AFAAA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596153"/>
            <a:ext cx="10033000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02C6C-381F-CE48-B1C7-45378DCAA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500" y="1218201"/>
            <a:ext cx="10033000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357554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7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25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A21301-77FE-A445-8A9C-76744A557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49641"/>
            <a:ext cx="10515600" cy="1326091"/>
          </a:xfrm>
          <a:prstGeom prst="rect">
            <a:avLst/>
          </a:prstGeom>
        </p:spPr>
        <p:txBody>
          <a:bodyPr anchor="ctr"/>
          <a:lstStyle>
            <a:lvl1pPr algn="ctr">
              <a:defRPr sz="7667"/>
            </a:lvl1pPr>
          </a:lstStyle>
          <a:p>
            <a:r>
              <a:rPr lang="en-US" dirty="0"/>
              <a:t>YOUR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59305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429000"/>
            <a:ext cx="12191999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4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18-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429000"/>
            <a:ext cx="4357687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9567B66-F082-8A40-80EF-81BDA2F25F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7688" y="3429000"/>
            <a:ext cx="7834313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F1E531-B369-48BB-9BCA-0AF303B91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8836085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904B0A5-4D0D-4B3C-81C6-D2A780190B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6085" y="3429000"/>
            <a:ext cx="3355915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57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F1E531-B369-48BB-9BCA-0AF303B91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5915" y="3429000"/>
            <a:ext cx="8836085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904B0A5-4D0D-4B3C-81C6-D2A780190B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355915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1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3937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53F44B-F8DD-4AF0-9746-A6E6D1B4B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521149"/>
            <a:ext cx="9499600" cy="609600"/>
          </a:xfrm>
          <a:prstGeom prst="rect">
            <a:avLst/>
          </a:prstGeom>
        </p:spPr>
        <p:txBody>
          <a:bodyPr anchor="ctr"/>
          <a:lstStyle>
            <a:lvl1pPr marL="0" algn="l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C0693EC-ECEC-45D9-A0CD-3062924AC7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1143197"/>
            <a:ext cx="9499600" cy="3556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2598312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725168"/>
            <a:ext cx="12192000" cy="23164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B7ED05-6BE5-404E-B123-A15F21DCA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74192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9C676B4-FAF3-0D4E-83C5-9499FF8D7F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6240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74888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8B5C77-6E87-4CF4-9817-CE6C928B7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87400"/>
            <a:ext cx="12191999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D222D-9BAE-8941-BB85-FF14ECE5E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838855"/>
            <a:ext cx="10515600" cy="1326091"/>
          </a:xfrm>
          <a:prstGeom prst="rect">
            <a:avLst/>
          </a:prstGeom>
        </p:spPr>
        <p:txBody>
          <a:bodyPr anchor="ctr"/>
          <a:lstStyle>
            <a:lvl1pPr algn="ctr">
              <a:defRPr sz="7667"/>
            </a:lvl1pPr>
          </a:lstStyle>
          <a:p>
            <a:r>
              <a:rPr lang="en-US" dirty="0"/>
              <a:t>YOUR 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314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722120"/>
            <a:ext cx="12191999" cy="3413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9607AA-328C-6A47-BA55-7972C38B6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74192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D5674-63E8-C243-BEC8-63AA19D7C4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3400" y="396240"/>
            <a:ext cx="6045200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423575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6DBB-7A0E-DC42-AC4A-54D9E8DEB3C2}"/>
              </a:ext>
            </a:extLst>
          </p:cNvPr>
          <p:cNvSpPr txBox="1">
            <a:spLocks/>
          </p:cNvSpPr>
          <p:nvPr userDrawn="1"/>
        </p:nvSpPr>
        <p:spPr>
          <a:xfrm>
            <a:off x="5994400" y="168634"/>
            <a:ext cx="2032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>
                <a:solidFill>
                  <a:schemeClr val="bg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52362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5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46200"/>
            <a:ext cx="12191999" cy="5511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A690A2-91F3-604E-865C-3559D6BDB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085088"/>
            <a:ext cx="10045700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A44BA49-999F-8944-B123-B32535326C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685800"/>
            <a:ext cx="10045699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4138721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5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46200"/>
            <a:ext cx="12191999" cy="5511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A690A2-91F3-604E-865C-3559D6BDB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092200"/>
            <a:ext cx="10045700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5867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A44BA49-999F-8944-B123-B32535326C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1" y="591312"/>
            <a:ext cx="10045699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948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725168"/>
            <a:ext cx="12191999" cy="51328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99794F-0B8A-1D46-9964-FC668D088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74192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47C40-E4B1-124C-B658-CCE453CBF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3400" y="396240"/>
            <a:ext cx="6045200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1141876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6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725168"/>
            <a:ext cx="12191999" cy="45232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99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6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51328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98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68164A-D4D9-413F-B806-727380F36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286000"/>
            <a:ext cx="12191999" cy="45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CA564A-7ACA-9746-9F23-254FAAFDA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059180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5867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150F2-0E0B-2443-8B99-5F4A090BD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617220"/>
            <a:ext cx="10668001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3215717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CEA750A-677F-43CA-8A48-7AE6C2E658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624840"/>
            <a:ext cx="109728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3594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0363200" cy="4013200"/>
          </a:xfrm>
          <a:prstGeom prst="roundRect">
            <a:avLst>
              <a:gd name="adj" fmla="val 3873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7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609600"/>
            <a:ext cx="10972800" cy="4318000"/>
          </a:xfrm>
          <a:prstGeom prst="roundRect">
            <a:avLst>
              <a:gd name="adj" fmla="val 2426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4800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" y="627888"/>
            <a:ext cx="10972800" cy="2804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1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F0C7E3B-B1C0-804D-BFC0-A0344CCA6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6222999"/>
            <a:ext cx="5029201" cy="355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03CB30D-EBA2-5C47-8A6C-ACE6BCBEB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0" y="6222999"/>
            <a:ext cx="5029199" cy="3556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SUBSECTION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03F450B-0FE6-9646-A4DF-6379448C50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80416"/>
            <a:ext cx="5029201" cy="355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D0E9A5D-BD0C-0C4D-9BA1-EE2EC78B0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280416"/>
            <a:ext cx="5029199" cy="3556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91335F2-11A9-564D-A030-E0F6403EF396}"/>
              </a:ext>
            </a:extLst>
          </p:cNvPr>
          <p:cNvSpPr txBox="1">
            <a:spLocks/>
          </p:cNvSpPr>
          <p:nvPr userDrawn="1"/>
        </p:nvSpPr>
        <p:spPr>
          <a:xfrm>
            <a:off x="5994400" y="245851"/>
            <a:ext cx="2032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/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50E59F1-72BC-8D42-AD64-3FDAD849DCAD}"/>
              </a:ext>
            </a:extLst>
          </p:cNvPr>
          <p:cNvSpPr txBox="1">
            <a:spLocks/>
          </p:cNvSpPr>
          <p:nvPr userDrawn="1"/>
        </p:nvSpPr>
        <p:spPr>
          <a:xfrm>
            <a:off x="5994400" y="6188434"/>
            <a:ext cx="2032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61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6048">
          <p15:clr>
            <a:srgbClr val="FBAE40"/>
          </p15:clr>
        </p15:guide>
        <p15:guide id="4" pos="547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7F97407-03A0-463F-A2DC-7E79D75521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" y="624840"/>
            <a:ext cx="48768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67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31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A86A2D-80E2-48E5-B1F6-4F8C81EE13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624840"/>
            <a:ext cx="68580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843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34-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A86A2D-80E2-48E5-B1F6-4F8C81EE13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624840"/>
            <a:ext cx="6858000" cy="5608320"/>
          </a:xfrm>
          <a:prstGeom prst="roundRect">
            <a:avLst>
              <a:gd name="adj" fmla="val 3555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0598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CEA750A-677F-43CA-8A48-7AE6C2E658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4400" y="624840"/>
            <a:ext cx="6858000" cy="56083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684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35-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CEA750A-677F-43CA-8A48-7AE6C2E658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24400" y="624840"/>
            <a:ext cx="6858000" cy="5608320"/>
          </a:xfrm>
          <a:prstGeom prst="roundRect">
            <a:avLst>
              <a:gd name="adj" fmla="val 3727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419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3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2B4464-F622-4D59-B0EB-837A7D569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8308258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81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36-rou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2B4464-F622-4D59-B0EB-837A7D569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8308258" cy="5029200"/>
          </a:xfrm>
          <a:prstGeom prst="roundRect">
            <a:avLst>
              <a:gd name="adj" fmla="val 262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38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3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2B4464-F622-4D59-B0EB-837A7D569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69342" y="914400"/>
            <a:ext cx="8308258" cy="502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86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37-rou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2B4464-F622-4D59-B0EB-837A7D5692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69342" y="914400"/>
            <a:ext cx="8308258" cy="5029200"/>
          </a:xfrm>
          <a:prstGeom prst="roundRect">
            <a:avLst>
              <a:gd name="adj" fmla="val 2429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76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47E6BA-2686-48D6-A506-1873E70E26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00" y="1295400"/>
            <a:ext cx="4267200" cy="4267200"/>
          </a:xfrm>
          <a:prstGeom prst="roundRect">
            <a:avLst>
              <a:gd name="adj" fmla="val 5060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29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37FBF32-9001-1142-B8A2-7E9D0F911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80416"/>
            <a:ext cx="5029201" cy="355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BDF881-7CB5-3145-8184-212EEA9C8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280416"/>
            <a:ext cx="5029199" cy="3556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E8B67D-3C17-4542-8C43-BB539F13C90F}"/>
              </a:ext>
            </a:extLst>
          </p:cNvPr>
          <p:cNvSpPr txBox="1">
            <a:spLocks/>
          </p:cNvSpPr>
          <p:nvPr userDrawn="1"/>
        </p:nvSpPr>
        <p:spPr>
          <a:xfrm>
            <a:off x="5994400" y="245851"/>
            <a:ext cx="203200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24726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7010400" y="1295400"/>
            <a:ext cx="4267200" cy="4267200"/>
          </a:xfrm>
          <a:prstGeom prst="roundRect">
            <a:avLst>
              <a:gd name="adj" fmla="val 4762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uk-U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AB89D9-0CB6-E840-9CB9-162A8814E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233992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4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EB6E739-39F9-4E42-B265-0E28996ABE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355915" cy="342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39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F1AB134-5D41-4117-B99A-536237A54A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2799" y="1618488"/>
            <a:ext cx="6437376" cy="365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635000" dist="254000" dir="2700000" algn="tl" rotWithShape="0">
              <a:prstClr val="black">
                <a:alpha val="40000"/>
              </a:prstClr>
            </a:outerShdw>
          </a:effectLst>
          <a:scene3d>
            <a:camera prst="perspectiveLeft" fov="1800000">
              <a:rot lat="0" lon="1800000" rev="0"/>
            </a:camera>
            <a:lightRig rig="threePt" dir="t"/>
          </a:scene3d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5B7084-D156-4218-B287-ADF79D60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901056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F1AB134-5D41-4117-B99A-536237A54A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06470" y="1844040"/>
            <a:ext cx="5579061" cy="31699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635000" dist="2540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21000000" lon="0" rev="0"/>
            </a:camera>
            <a:lightRig rig="threePt" dir="t"/>
          </a:scene3d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9BE762-F198-E144-BDE3-3E4BAC0F0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5792178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5B7084-D156-4218-B287-ADF79D60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F6C063-08F3-1546-91BE-0C6417D3C6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1825" y="1600200"/>
            <a:ext cx="6437376" cy="365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635000" dist="254000" dir="8100000" algn="tl" rotWithShape="0">
              <a:prstClr val="black">
                <a:alpha val="40000"/>
              </a:prstClr>
            </a:outerShdw>
          </a:effectLst>
          <a:scene3d>
            <a:camera prst="perspectiveLeft" fov="1800000">
              <a:rot lat="0" lon="19800000" rev="0"/>
            </a:camera>
            <a:lightRig rig="threePt" dir="t"/>
          </a:scene3d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44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" y="1429512"/>
            <a:ext cx="6035040" cy="3998976"/>
          </a:xfrm>
          <a:prstGeom prst="roundRect">
            <a:avLst>
              <a:gd name="adj" fmla="val 6263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47566D-1668-E645-B09A-C6587D3EB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15789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B98A-3E9B-4864-B1E6-6A9B08878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6489" y="888999"/>
            <a:ext cx="5080001" cy="508000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95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B98A-3E9B-4864-B1E6-6A9B08878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6000" y="888999"/>
            <a:ext cx="5080001" cy="508000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435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B98A-3E9B-4864-B1E6-6A9B08878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3484" y="888999"/>
            <a:ext cx="5080001" cy="508000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3288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" y="1600200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E5476B-AF01-084F-9959-B24079F07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93918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7D9788D-6E52-487C-AE33-A2E624265547}"/>
              </a:ext>
            </a:extLst>
          </p:cNvPr>
          <p:cNvSpPr/>
          <p:nvPr/>
        </p:nvSpPr>
        <p:spPr>
          <a:xfrm>
            <a:off x="10904547" y="6217521"/>
            <a:ext cx="366560" cy="3665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22784C-9480-4CA6-9EE9-D8824F37F6A4}"/>
              </a:ext>
            </a:extLst>
          </p:cNvPr>
          <p:cNvSpPr/>
          <p:nvPr/>
        </p:nvSpPr>
        <p:spPr>
          <a:xfrm>
            <a:off x="11368240" y="6217521"/>
            <a:ext cx="366560" cy="3665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1089C85-202A-4CA1-8DE0-131E02E04DBB}"/>
              </a:ext>
            </a:extLst>
          </p:cNvPr>
          <p:cNvSpPr/>
          <p:nvPr/>
        </p:nvSpPr>
        <p:spPr>
          <a:xfrm rot="13500000">
            <a:off x="11472755" y="6347477"/>
            <a:ext cx="106645" cy="10664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CA4E17-4ECE-4A5B-BBFC-DF386AA21F3F}"/>
              </a:ext>
            </a:extLst>
          </p:cNvPr>
          <p:cNvSpPr/>
          <p:nvPr/>
        </p:nvSpPr>
        <p:spPr>
          <a:xfrm rot="10800000">
            <a:off x="10437965" y="6217521"/>
            <a:ext cx="366560" cy="36655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9C2ADEA-2569-4B36-BC57-AEB163A45650}"/>
              </a:ext>
            </a:extLst>
          </p:cNvPr>
          <p:cNvSpPr/>
          <p:nvPr/>
        </p:nvSpPr>
        <p:spPr>
          <a:xfrm rot="2700000">
            <a:off x="10593366" y="6347478"/>
            <a:ext cx="106645" cy="106645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00764DF-94FB-443E-A73D-F47E4481FE6D}"/>
              </a:ext>
            </a:extLst>
          </p:cNvPr>
          <p:cNvSpPr txBox="1">
            <a:spLocks/>
          </p:cNvSpPr>
          <p:nvPr/>
        </p:nvSpPr>
        <p:spPr>
          <a:xfrm>
            <a:off x="10867308" y="6218954"/>
            <a:ext cx="438151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uk-UA"/>
            </a:defPPr>
            <a:lvl1pPr marL="0" algn="ctr" defTabSz="13716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568C34-2EB6-4B0F-8C2C-DBE49E0BA945}" type="slidenum">
              <a:rPr lang="ru-RU" sz="933" smtClean="0">
                <a:solidFill>
                  <a:schemeClr val="bg2"/>
                </a:solidFill>
              </a:rPr>
              <a:pPr/>
              <a:t>‹#›</a:t>
            </a:fld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08B05-965A-492A-BC88-2702E950E4E3}"/>
              </a:ext>
            </a:extLst>
          </p:cNvPr>
          <p:cNvSpPr txBox="1"/>
          <p:nvPr/>
        </p:nvSpPr>
        <p:spPr>
          <a:xfrm>
            <a:off x="8788400" y="267372"/>
            <a:ext cx="29464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67" dirty="0">
                <a:solidFill>
                  <a:schemeClr val="bg2"/>
                </a:solidFill>
                <a:latin typeface="Montserrat" panose="00000500000000000000" pitchFamily="2" charset="0"/>
                <a:ea typeface="Source Sans Pro Light" panose="020B0403030403020204" pitchFamily="34" charset="0"/>
              </a:rPr>
              <a:t>by smart point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7B3D2-B592-4783-AB03-3C7E953F5653}"/>
              </a:ext>
            </a:extLst>
          </p:cNvPr>
          <p:cNvSpPr txBox="1"/>
          <p:nvPr/>
        </p:nvSpPr>
        <p:spPr>
          <a:xfrm>
            <a:off x="457200" y="6210972"/>
            <a:ext cx="33528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67" dirty="0">
                <a:solidFill>
                  <a:schemeClr val="bg2"/>
                </a:solidFill>
                <a:latin typeface="Montserrat" panose="00000500000000000000" pitchFamily="2" charset="0"/>
                <a:ea typeface="Source Sans Pro Light" panose="020B0403030403020204" pitchFamily="34" charset="0"/>
              </a:rPr>
              <a:t>www.company.com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DB498E-083D-864E-BEE4-812A33545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79401"/>
            <a:ext cx="8331199" cy="355599"/>
          </a:xfrm>
          <a:prstGeom prst="rect">
            <a:avLst/>
          </a:prstGeom>
        </p:spPr>
        <p:txBody>
          <a:bodyPr anchor="ctr"/>
          <a:lstStyle>
            <a:lvl1pPr algn="l">
              <a:defRPr lang="en-US" sz="2400" spc="333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x-none" dirty="0"/>
              <a:t>TITLE  / 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21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15200" y="1600200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5E10AD-5FB0-4843-A094-A6E2B8AE1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1771541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38400" y="1603248"/>
            <a:ext cx="3657600" cy="3657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9486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6800" y="993648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9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-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28800" y="2133600"/>
            <a:ext cx="2590800" cy="2590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29545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5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9EBB9A9-634C-4929-97C8-A7CBFC25C9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72400" y="2133600"/>
            <a:ext cx="2590800" cy="2590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671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C3E2DFA-1AA1-3047-A37A-1FEEBC864A2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848" y="2254207"/>
            <a:ext cx="2346960" cy="23469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59340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C3E2DFA-1AA1-3047-A37A-1FEEBC864A2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2520293" y="1669806"/>
            <a:ext cx="2023872" cy="20238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D3264B4-0A33-0F42-B162-461C536D53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337259" y="1669806"/>
            <a:ext cx="2023872" cy="20238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205265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C3E2DFA-1AA1-3047-A37A-1FEEBC864A2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87160" y="1643817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0D1B728-F65B-1049-A423-4018D50F1E2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139455" y="1643817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925699-281D-D34C-8E74-602EA1212D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529155" y="1643817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48145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B1CD80-073E-FC48-97A5-FEE44981105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167871" y="1880074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61EC8E-8C72-EE43-B452-AB416A04E63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843691" y="1880074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754217B-17E2-0C41-BF2A-2295F77DD58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519510" y="1880074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A1C50D3-A699-074D-961E-9E2391BED58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195329" y="1880074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267869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906F3F-9F31-494A-9B02-61233BD7CC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905000" y="1622701"/>
            <a:ext cx="1524000" cy="15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C3E2DFA-1AA1-3047-A37A-1FEEBC864A2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905000" y="3711299"/>
            <a:ext cx="1524000" cy="15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2992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74192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accent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F0DE0-8C40-F149-B0E2-F68087264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3400" y="396240"/>
            <a:ext cx="6045200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1802527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EDA7AB7-33DF-BD46-AB8B-02E37949E42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165693" y="2801874"/>
            <a:ext cx="1255776" cy="12557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B7D76E-9414-3045-81FD-7BEF4A9AEA7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165693" y="4356033"/>
            <a:ext cx="1255776" cy="12557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906F3F-9F31-494A-9B02-61233BD7CC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165693" y="1246192"/>
            <a:ext cx="1255776" cy="12557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5837984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217D4CB-A698-D74A-A732-CB04DCE47B7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73661" y="3649240"/>
            <a:ext cx="1450848" cy="14508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0A7330D-6470-8E48-AB41-17C03211091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63790" y="1757912"/>
            <a:ext cx="1450848" cy="14508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340C943-4790-9348-93AD-9486360732E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63790" y="3649240"/>
            <a:ext cx="1450848" cy="14508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906F3F-9F31-494A-9B02-61233BD7CC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473661" y="1757912"/>
            <a:ext cx="1450848" cy="14508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1867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2529210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31383DF-C87E-DD43-9830-5DB32A4F8CA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3323" y="1279273"/>
            <a:ext cx="1018032" cy="101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0162CC3-F132-3B46-BD96-27CA8DA6B91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144268" y="3680196"/>
            <a:ext cx="1018032" cy="101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656FEB2-C81F-E94C-9846-796BCD57E2B0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025023" y="1279273"/>
            <a:ext cx="1018032" cy="101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F4EDF61-F78B-F943-94CD-411CA886961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583323" y="3680196"/>
            <a:ext cx="1018032" cy="101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FBB1A8C-7C06-3242-900A-A8C878E1DC3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025023" y="3680196"/>
            <a:ext cx="1018032" cy="101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906F3F-9F31-494A-9B02-61233BD7CC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144268" y="1279273"/>
            <a:ext cx="1018032" cy="101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885062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FBB1A8C-7C06-3242-900A-A8C878E1DC3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900510" y="381537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E330097-3475-7242-98BA-D3B965F36BD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576329" y="381537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AAC40CD-44BD-C140-9CB1-D471FB8A579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548871" y="381537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B63F645-ED6B-1F4A-BED8-C1048B88523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576329" y="144242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50003B9-5949-F246-9F41-71D7880A258A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900510" y="144242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40D2A28-1E97-6840-9116-AD07E695925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224691" y="144242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40628154-7FF5-BE49-899F-752D83B9F256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548871" y="144242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BFBA4F4-63D3-1E4D-9452-31982FB2B82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224691" y="3815375"/>
            <a:ext cx="1066800" cy="1066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29FF75-DF5B-4B1D-8E1D-400D35205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411820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6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DE22400-4DFB-4070-BD11-796979D445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1" y="3522134"/>
            <a:ext cx="1199847" cy="11998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6B20438-F6EA-44E8-AE9B-E1D8927ED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4153" y="3522134"/>
            <a:ext cx="1199847" cy="11998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EFF79C-4F5D-4400-9DF6-A93EB0D93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448134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6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167C466-06CA-4316-837F-DE41C6D25B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0400" y="4754290"/>
            <a:ext cx="931200" cy="931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F702DF-314A-48F1-973E-85A0F0095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4754290"/>
            <a:ext cx="931200" cy="931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498764A-68F6-42A7-8513-24CEA7D01C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16800" y="4754290"/>
            <a:ext cx="931200" cy="931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933"/>
            </a:lvl1pPr>
          </a:lstStyle>
          <a:p>
            <a:endParaRPr lang="uk-U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958815-8C41-43E1-8056-C1073CD8C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8912253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2368" y="1548384"/>
            <a:ext cx="963168" cy="9631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uk-UA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6672" y="3547872"/>
            <a:ext cx="963168" cy="9631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76F401-66C2-9545-8B82-569023B7E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456977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3936" y="1432560"/>
            <a:ext cx="1828800" cy="1828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BC78AC-9C14-764F-B6A8-03AE850A5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8165364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53184" y="2151888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42176" y="2151888"/>
            <a:ext cx="1219200" cy="1219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63500">
            <a:noFill/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01423E-CFE8-2843-BFE4-71879504D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79401"/>
            <a:ext cx="10668001" cy="355599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spc="333" baseline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807713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CD71B4B-B307-408C-AF40-6BE341328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8960" y="2426742"/>
            <a:ext cx="4078223" cy="2743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88900">
            <a:noFill/>
          </a:ln>
        </p:spPr>
        <p:txBody>
          <a:bodyPr/>
          <a:lstStyle/>
          <a:p>
            <a:endParaRPr lang="uk-U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991B3E-5992-4C30-9C53-3AB54D37F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74192"/>
            <a:ext cx="10668001" cy="609600"/>
          </a:xfrm>
          <a:prstGeom prst="rect">
            <a:avLst/>
          </a:prstGeom>
        </p:spPr>
        <p:txBody>
          <a:bodyPr anchor="ctr"/>
          <a:lstStyle>
            <a:lvl1pPr marL="0" algn="ctr" defTabSz="914446" rtl="0" eaLnBrk="1" latinLnBrk="0" hangingPunct="1">
              <a:defRPr lang="en-US" sz="4400" kern="1200" dirty="0">
                <a:solidFill>
                  <a:schemeClr val="tx1"/>
                </a:solidFill>
                <a:latin typeface="+mj-lt"/>
                <a:ea typeface="Source Sans Pro Black" panose="020B0803030403020204" pitchFamily="34" charset="0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YOUR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CF9BE1-EC04-4B8E-9B3A-8527507F7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3400" y="396240"/>
            <a:ext cx="6045200" cy="355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x-none" sz="1867" kern="1200" spc="333" dirty="0">
                <a:solidFill>
                  <a:srgbClr val="858591"/>
                </a:solidFill>
                <a:latin typeface="Montserrat" panose="00000500000000000000" pitchFamily="2" charset="0"/>
                <a:ea typeface="Roboto Thin" pitchFamily="2" charset="0"/>
                <a:cs typeface="+mn-cs"/>
              </a:defRPr>
            </a:lvl1pPr>
          </a:lstStyle>
          <a:p>
            <a:pPr marL="0" lvl="0" algn="ctr" defTabSz="914446" rtl="0" eaLnBrk="1" latinLnBrk="0" hangingPunct="1"/>
            <a:r>
              <a:rPr lang="x-none" dirty="0"/>
              <a:t>YOUR SUBTITLE</a:t>
            </a:r>
          </a:p>
        </p:txBody>
      </p:sp>
    </p:spTree>
    <p:extLst>
      <p:ext uri="{BB962C8B-B14F-4D97-AF65-F5344CB8AC3E}">
        <p14:creationId xmlns:p14="http://schemas.microsoft.com/office/powerpoint/2010/main" val="8732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09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  <p:sldLayoutId id="2147483837" r:id="rId177"/>
    <p:sldLayoutId id="2147483838" r:id="rId178"/>
    <p:sldLayoutId id="2147483839" r:id="rId179"/>
    <p:sldLayoutId id="2147483840" r:id="rId180"/>
    <p:sldLayoutId id="2147483841" r:id="rId181"/>
    <p:sldLayoutId id="2147483842" r:id="rId182"/>
    <p:sldLayoutId id="2147483843" r:id="rId183"/>
    <p:sldLayoutId id="2147483844" r:id="rId184"/>
    <p:sldLayoutId id="2147483845" r:id="rId185"/>
    <p:sldLayoutId id="2147483846" r:id="rId186"/>
    <p:sldLayoutId id="2147483847" r:id="rId187"/>
    <p:sldLayoutId id="2147483848" r:id="rId188"/>
    <p:sldLayoutId id="2147483849" r:id="rId189"/>
    <p:sldLayoutId id="2147483850" r:id="rId190"/>
    <p:sldLayoutId id="2147483851" r:id="rId191"/>
    <p:sldLayoutId id="2147483853" r:id="rId192"/>
    <p:sldLayoutId id="2147483854" r:id="rId193"/>
    <p:sldLayoutId id="2147483855" r:id="rId194"/>
    <p:sldLayoutId id="2147483856" r:id="rId195"/>
    <p:sldLayoutId id="2147483857" r:id="rId196"/>
    <p:sldLayoutId id="2147483858" r:id="rId197"/>
  </p:sldLayoutIdLs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DE150D-9CC4-4040-B1F7-9D1C6806ABB8}"/>
              </a:ext>
            </a:extLst>
          </p:cNvPr>
          <p:cNvSpPr/>
          <p:nvPr/>
        </p:nvSpPr>
        <p:spPr>
          <a:xfrm>
            <a:off x="705678" y="715617"/>
            <a:ext cx="10876722" cy="5307496"/>
          </a:xfrm>
          <a:prstGeom prst="roundRect">
            <a:avLst>
              <a:gd name="adj" fmla="val 252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68261-4C04-470A-AEB3-5DF2943AF031}"/>
              </a:ext>
            </a:extLst>
          </p:cNvPr>
          <p:cNvSpPr txBox="1"/>
          <p:nvPr/>
        </p:nvSpPr>
        <p:spPr>
          <a:xfrm>
            <a:off x="609600" y="2495412"/>
            <a:ext cx="10972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accent1"/>
                </a:solidFill>
                <a:latin typeface="+mj-lt"/>
                <a:ea typeface="Roboto Black" panose="02000000000000000000" pitchFamily="2" charset="0"/>
              </a:rPr>
              <a:t>2023 REORGANIZATION</a:t>
            </a:r>
            <a:endParaRPr lang="en-US" sz="4600" dirty="0">
              <a:latin typeface="+mj-lt"/>
              <a:ea typeface="Roboto Black" panose="02000000000000000000" pitchFamily="2" charset="0"/>
            </a:endParaRPr>
          </a:p>
          <a:p>
            <a:pPr lvl="0" algn="ctr"/>
            <a:r>
              <a:rPr lang="en-US" sz="4600" dirty="0">
                <a:latin typeface="+mj-lt"/>
                <a:ea typeface="Roboto Black" panose="02000000000000000000" pitchFamily="2" charset="0"/>
              </a:rPr>
              <a:t>ROCHESTER POLICE DEPARTMENT</a:t>
            </a:r>
          </a:p>
          <a:p>
            <a:pPr lvl="0" algn="ctr"/>
            <a:r>
              <a:rPr lang="en-US" sz="2133" spc="333" dirty="0">
                <a:solidFill>
                  <a:srgbClr val="858591"/>
                </a:solidFill>
                <a:ea typeface="Roboto Thin" pitchFamily="2" charset="0"/>
              </a:rPr>
              <a:t>October 10, 2023</a:t>
            </a:r>
            <a:endParaRPr lang="uk-UA" sz="2133" dirty="0">
              <a:latin typeface="+mj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7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9C57ACF-6B3E-AB40-B316-583C5B3E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9401"/>
            <a:ext cx="10668001" cy="355599"/>
          </a:xfrm>
        </p:spPr>
        <p:txBody>
          <a:bodyPr/>
          <a:lstStyle/>
          <a:p>
            <a:r>
              <a:rPr lang="en-US" dirty="0"/>
              <a:t>NEW INVESTIGATIONS DIVISION</a:t>
            </a:r>
            <a:endParaRPr lang="x-none" dirty="0"/>
          </a:p>
        </p:txBody>
      </p:sp>
      <p:sp>
        <p:nvSpPr>
          <p:cNvPr id="28" name="Rounded Rectangle 27"/>
          <p:cNvSpPr/>
          <p:nvPr/>
        </p:nvSpPr>
        <p:spPr>
          <a:xfrm>
            <a:off x="7747459" y="863301"/>
            <a:ext cx="4214551" cy="5695442"/>
          </a:xfrm>
          <a:prstGeom prst="round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797264"/>
              </p:ext>
            </p:extLst>
          </p:nvPr>
        </p:nvGraphicFramePr>
        <p:xfrm>
          <a:off x="7805649" y="1629294"/>
          <a:ext cx="4079982" cy="357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95033" y="1410392"/>
            <a:ext cx="6950365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Centralize all investigative functions </a:t>
            </a:r>
          </a:p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Former Patrol Section Investigations will become the Criminal Investigations Section</a:t>
            </a:r>
          </a:p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Criminal Investigations Section will be aligned with Major Crimes and Special Investigations Sections</a:t>
            </a:r>
          </a:p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Each Section will be led by a Captain and will retain investigative specialization</a:t>
            </a:r>
          </a:p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Dedicated investigative resources within the Criminal Investigations Section will focus on non-fatal shooting cases </a:t>
            </a:r>
          </a:p>
        </p:txBody>
      </p:sp>
    </p:spTree>
    <p:extLst>
      <p:ext uri="{BB962C8B-B14F-4D97-AF65-F5344CB8AC3E}">
        <p14:creationId xmlns:p14="http://schemas.microsoft.com/office/powerpoint/2010/main" val="276673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9C57ACF-6B3E-AB40-B316-583C5B3E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9401"/>
            <a:ext cx="10668001" cy="355599"/>
          </a:xfrm>
        </p:spPr>
        <p:txBody>
          <a:bodyPr/>
          <a:lstStyle/>
          <a:p>
            <a:r>
              <a:rPr lang="en-US" dirty="0"/>
              <a:t>NEW COMMUNITY RELATIONS DIVISION</a:t>
            </a:r>
            <a:endParaRPr lang="x-none" dirty="0"/>
          </a:p>
        </p:txBody>
      </p:sp>
      <p:sp>
        <p:nvSpPr>
          <p:cNvPr id="28" name="Rounded Rectangle 27"/>
          <p:cNvSpPr/>
          <p:nvPr/>
        </p:nvSpPr>
        <p:spPr>
          <a:xfrm>
            <a:off x="7747459" y="863301"/>
            <a:ext cx="4214551" cy="5695442"/>
          </a:xfrm>
          <a:prstGeom prst="round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528900"/>
              </p:ext>
            </p:extLst>
          </p:nvPr>
        </p:nvGraphicFramePr>
        <p:xfrm>
          <a:off x="7805649" y="1629294"/>
          <a:ext cx="4079982" cy="357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12617" y="1055023"/>
            <a:ext cx="6969637" cy="494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Create a Violence Prevention Section that dedicates personnel for planning and implementation of strategic violence reduction initiatives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Located at 30 N Clinton Av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Will manage and coordinate all violence prevention activities (grants, joint operations, community partnerships)</a:t>
            </a:r>
          </a:p>
          <a:p>
            <a:pPr marL="800100" lvl="1" indent="-342900" defTabSz="91444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Personnel: 2 Lieutenants, 4 Officers, 4 Officers on a rotating professional development assignment</a:t>
            </a:r>
          </a:p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Establish a full-time Special Operations Team comprised of SWAT qualified members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Located at 1099 Jay St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Personnel: 1 Team Commander, 1 Assistant Team Commander, 1 Team Leader, 9 Team Members</a:t>
            </a:r>
          </a:p>
        </p:txBody>
      </p:sp>
    </p:spTree>
    <p:extLst>
      <p:ext uri="{BB962C8B-B14F-4D97-AF65-F5344CB8AC3E}">
        <p14:creationId xmlns:p14="http://schemas.microsoft.com/office/powerpoint/2010/main" val="352708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9C57ACF-6B3E-AB40-B316-583C5B3E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9401"/>
            <a:ext cx="10668001" cy="355599"/>
          </a:xfrm>
        </p:spPr>
        <p:txBody>
          <a:bodyPr/>
          <a:lstStyle/>
          <a:p>
            <a:r>
              <a:rPr lang="en-US" dirty="0"/>
              <a:t>NEW COMMUNITY RELATIONS DIVISION</a:t>
            </a:r>
            <a:endParaRPr lang="x-none" dirty="0"/>
          </a:p>
        </p:txBody>
      </p:sp>
      <p:sp>
        <p:nvSpPr>
          <p:cNvPr id="28" name="Rounded Rectangle 27"/>
          <p:cNvSpPr/>
          <p:nvPr/>
        </p:nvSpPr>
        <p:spPr>
          <a:xfrm>
            <a:off x="7747459" y="863301"/>
            <a:ext cx="4214551" cy="5695442"/>
          </a:xfrm>
          <a:prstGeom prst="round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452629"/>
              </p:ext>
            </p:extLst>
          </p:nvPr>
        </p:nvGraphicFramePr>
        <p:xfrm>
          <a:off x="7805649" y="1629294"/>
          <a:ext cx="4079982" cy="357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12617" y="1743718"/>
            <a:ext cx="6697075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K-9, Mounted, and Traffic Enforcement Units will move into the Violence Prevention Section but remain at current physical locations</a:t>
            </a:r>
          </a:p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Current Downtown Detail responsibility will move to the Neighborhood Services Section and personnel will work 5</a:t>
            </a:r>
            <a:r>
              <a:rPr lang="en-US" sz="2130" baseline="30000" dirty="0">
                <a:solidFill>
                  <a:schemeClr val="accent2"/>
                </a:solidFill>
                <a:latin typeface="Montserrat Bold"/>
              </a:rPr>
              <a:t>th</a:t>
            </a: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 Platoon hours out of 30 N Clinton Av</a:t>
            </a:r>
          </a:p>
          <a:p>
            <a:pPr marL="342900" indent="-342900" defTabSz="914446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Recruitment Unit will align with the Neighborhood Services Section to expand capacity</a:t>
            </a:r>
          </a:p>
        </p:txBody>
      </p:sp>
    </p:spTree>
    <p:extLst>
      <p:ext uri="{BB962C8B-B14F-4D97-AF65-F5344CB8AC3E}">
        <p14:creationId xmlns:p14="http://schemas.microsoft.com/office/powerpoint/2010/main" val="307902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F65F0-B72A-4476-AE0A-A8A1F552A3D5}"/>
              </a:ext>
            </a:extLst>
          </p:cNvPr>
          <p:cNvSpPr txBox="1"/>
          <p:nvPr/>
        </p:nvSpPr>
        <p:spPr>
          <a:xfrm flipH="1">
            <a:off x="245096" y="207390"/>
            <a:ext cx="427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400" dirty="0">
                <a:solidFill>
                  <a:schemeClr val="bg2"/>
                </a:solidFill>
                <a:latin typeface="Montserrat Bold"/>
              </a:rPr>
              <a:t>ORGANIZATIONAL</a:t>
            </a:r>
            <a:br>
              <a:rPr lang="en-US" sz="2400" dirty="0">
                <a:solidFill>
                  <a:schemeClr val="bg2"/>
                </a:solidFill>
                <a:latin typeface="Montserrat Bold"/>
              </a:rPr>
            </a:br>
            <a:r>
              <a:rPr lang="en-US" sz="2400" dirty="0">
                <a:solidFill>
                  <a:schemeClr val="bg2"/>
                </a:solidFill>
                <a:latin typeface="Montserrat Bold"/>
              </a:rPr>
              <a:t>CHART: ADMINISTRATIVE BUREAU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/>
        </p:nvGraphicFramePr>
        <p:xfrm>
          <a:off x="2450969" y="386500"/>
          <a:ext cx="9219414" cy="655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48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DE150D-9CC4-4040-B1F7-9D1C6806ABB8}"/>
              </a:ext>
            </a:extLst>
          </p:cNvPr>
          <p:cNvSpPr/>
          <p:nvPr/>
        </p:nvSpPr>
        <p:spPr>
          <a:xfrm>
            <a:off x="705678" y="715617"/>
            <a:ext cx="10876722" cy="5307496"/>
          </a:xfrm>
          <a:prstGeom prst="roundRect">
            <a:avLst>
              <a:gd name="adj" fmla="val 2526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68261-4C04-470A-AEB3-5DF2943AF031}"/>
              </a:ext>
            </a:extLst>
          </p:cNvPr>
          <p:cNvSpPr txBox="1"/>
          <p:nvPr/>
        </p:nvSpPr>
        <p:spPr>
          <a:xfrm>
            <a:off x="609600" y="2495412"/>
            <a:ext cx="10972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accent1"/>
                </a:solidFill>
                <a:latin typeface="+mj-lt"/>
                <a:ea typeface="Roboto Black" panose="02000000000000000000" pitchFamily="2" charset="0"/>
              </a:rPr>
              <a:t>2023 REORGANIZATION</a:t>
            </a:r>
            <a:endParaRPr lang="en-US" sz="4600" dirty="0">
              <a:latin typeface="+mj-lt"/>
              <a:ea typeface="Roboto Black" panose="02000000000000000000" pitchFamily="2" charset="0"/>
            </a:endParaRPr>
          </a:p>
          <a:p>
            <a:pPr lvl="0" algn="ctr"/>
            <a:r>
              <a:rPr lang="en-US" sz="4600" dirty="0">
                <a:latin typeface="+mj-lt"/>
                <a:ea typeface="Roboto Black" panose="02000000000000000000" pitchFamily="2" charset="0"/>
              </a:rPr>
              <a:t>ROCHESTER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10091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316390-3E3D-4390-AF7F-A24AAEB587DF}"/>
              </a:ext>
            </a:extLst>
          </p:cNvPr>
          <p:cNvSpPr/>
          <p:nvPr/>
        </p:nvSpPr>
        <p:spPr>
          <a:xfrm>
            <a:off x="6096000" y="627888"/>
            <a:ext cx="5486400" cy="5608320"/>
          </a:xfrm>
          <a:prstGeom prst="roundRect">
            <a:avLst>
              <a:gd name="adj" fmla="val 254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93DAB-C5BD-47EC-9466-23C820E0A272}"/>
              </a:ext>
            </a:extLst>
          </p:cNvPr>
          <p:cNvSpPr txBox="1"/>
          <p:nvPr/>
        </p:nvSpPr>
        <p:spPr>
          <a:xfrm>
            <a:off x="6553200" y="2471685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6600">
                <a:gradFill>
                  <a:gsLst>
                    <a:gs pos="100000">
                      <a:schemeClr val="accent5"/>
                    </a:gs>
                    <a:gs pos="1000">
                      <a:schemeClr val="accent4"/>
                    </a:gs>
                  </a:gsLst>
                  <a:lin ang="18600000" scaled="0"/>
                </a:gradFill>
                <a:latin typeface="+mj-lt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</a:rPr>
              <a:t>CURRENT CHALLENGES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C745A4-A366-445F-ACCD-19357D10AFEA}"/>
              </a:ext>
            </a:extLst>
          </p:cNvPr>
          <p:cNvSpPr/>
          <p:nvPr/>
        </p:nvSpPr>
        <p:spPr>
          <a:xfrm>
            <a:off x="965201" y="2092972"/>
            <a:ext cx="3354307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>
                <a:solidFill>
                  <a:schemeClr val="accent2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Reduced availability of resources stemming from higher rates of separation and fewer candidates taking exams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AD944D-FD2C-4B69-88B7-18F0A65F95F0}"/>
              </a:ext>
            </a:extLst>
          </p:cNvPr>
          <p:cNvSpPr/>
          <p:nvPr/>
        </p:nvSpPr>
        <p:spPr>
          <a:xfrm>
            <a:off x="965201" y="3194960"/>
            <a:ext cx="335430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>
                <a:solidFill>
                  <a:schemeClr val="accent2"/>
                </a:solidFill>
              </a:rPr>
              <a:t>An imbalanced workload in the Patrol Division across Sections and Platoons</a:t>
            </a:r>
            <a:endParaRPr lang="en-US" sz="1333" dirty="0">
              <a:solidFill>
                <a:schemeClr val="accent2"/>
              </a:solidFill>
              <a:latin typeface="Montserrat" panose="00000500000000000000" pitchFamily="2" charset="0"/>
              <a:ea typeface="Source Sans Pro" panose="020B0503030403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C0D8E-F4FA-4D5D-A01F-A8D58DC57A64}"/>
              </a:ext>
            </a:extLst>
          </p:cNvPr>
          <p:cNvSpPr/>
          <p:nvPr/>
        </p:nvSpPr>
        <p:spPr>
          <a:xfrm>
            <a:off x="965200" y="3980554"/>
            <a:ext cx="3354307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>
                <a:solidFill>
                  <a:schemeClr val="accent2"/>
                </a:solidFill>
              </a:rPr>
              <a:t>Growing burden on active personnel (mandated overtime, elevated stress, job satisfaction, etc.) due to staffing shortages and recruitment issues  </a:t>
            </a:r>
            <a:endParaRPr lang="en-US" sz="1333" dirty="0">
              <a:solidFill>
                <a:schemeClr val="accent2"/>
              </a:solidFill>
              <a:latin typeface="Montserrat" panose="00000500000000000000" pitchFamily="2" charset="0"/>
              <a:ea typeface="Source Sans Pro" panose="020B0503030403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AA0A41-4514-46DF-8985-18C0B3FB66EF}"/>
              </a:ext>
            </a:extLst>
          </p:cNvPr>
          <p:cNvSpPr/>
          <p:nvPr/>
        </p:nvSpPr>
        <p:spPr>
          <a:xfrm>
            <a:off x="965199" y="5106471"/>
            <a:ext cx="335430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>
                <a:solidFill>
                  <a:schemeClr val="accent2"/>
                </a:solidFill>
              </a:rPr>
              <a:t>Increasing overtime expenditures particularly connected to personnel shortages and case investigations</a:t>
            </a:r>
            <a:endParaRPr lang="en-US" sz="1333" dirty="0">
              <a:solidFill>
                <a:schemeClr val="accent2"/>
              </a:solidFill>
              <a:latin typeface="Montserrat" panose="00000500000000000000" pitchFamily="2" charset="0"/>
              <a:ea typeface="Source Sans Pro" panose="020B0503030403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2E50A4-95FA-40CA-9010-7F2A9BFA2E92}"/>
              </a:ext>
            </a:extLst>
          </p:cNvPr>
          <p:cNvSpPr/>
          <p:nvPr/>
        </p:nvSpPr>
        <p:spPr>
          <a:xfrm>
            <a:off x="965201" y="1200851"/>
            <a:ext cx="335430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>
                <a:solidFill>
                  <a:schemeClr val="accent2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Elevated levels of violent crime; specifically, fatal and non-fatal shootings </a:t>
            </a:r>
          </a:p>
        </p:txBody>
      </p:sp>
      <p:grpSp>
        <p:nvGrpSpPr>
          <p:cNvPr id="47" name="Graphic 14" descr="Shield Cross">
            <a:extLst>
              <a:ext uri="{FF2B5EF4-FFF2-40B4-BE49-F238E27FC236}">
                <a16:creationId xmlns:a16="http://schemas.microsoft.com/office/drawing/2014/main" id="{2BEFCC61-EEF0-8C40-BF27-EE5EEEB0FD09}"/>
              </a:ext>
            </a:extLst>
          </p:cNvPr>
          <p:cNvGrpSpPr/>
          <p:nvPr/>
        </p:nvGrpSpPr>
        <p:grpSpPr>
          <a:xfrm>
            <a:off x="4570838" y="990193"/>
            <a:ext cx="914400" cy="914400"/>
            <a:chOff x="8619036" y="4211033"/>
            <a:chExt cx="1049929" cy="1049929"/>
          </a:xfrm>
          <a:solidFill>
            <a:schemeClr val="accent1"/>
          </a:solidFill>
        </p:grpSpPr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B8B574CB-2543-416A-B135-F820316FCE00}"/>
                </a:ext>
              </a:extLst>
            </p:cNvPr>
            <p:cNvSpPr/>
            <p:nvPr/>
          </p:nvSpPr>
          <p:spPr>
            <a:xfrm>
              <a:off x="8772893" y="4298527"/>
              <a:ext cx="743013" cy="885839"/>
            </a:xfrm>
            <a:custGeom>
              <a:avLst/>
              <a:gdLst>
                <a:gd name="connsiteX0" fmla="*/ 705193 w 743013"/>
                <a:gd name="connsiteY0" fmla="*/ 162334 h 885839"/>
                <a:gd name="connsiteX1" fmla="*/ 402551 w 743013"/>
                <a:gd name="connsiteY1" fmla="*/ 14218 h 885839"/>
                <a:gd name="connsiteX2" fmla="*/ 344721 w 743013"/>
                <a:gd name="connsiteY2" fmla="*/ 9959 h 885839"/>
                <a:gd name="connsiteX3" fmla="*/ 340463 w 743013"/>
                <a:gd name="connsiteY3" fmla="*/ 14218 h 885839"/>
                <a:gd name="connsiteX4" fmla="*/ 37820 w 743013"/>
                <a:gd name="connsiteY4" fmla="*/ 162334 h 885839"/>
                <a:gd name="connsiteX5" fmla="*/ 1 w 743013"/>
                <a:gd name="connsiteY5" fmla="*/ 204167 h 885839"/>
                <a:gd name="connsiteX6" fmla="*/ 1 w 743013"/>
                <a:gd name="connsiteY6" fmla="*/ 309740 h 885839"/>
                <a:gd name="connsiteX7" fmla="*/ 348654 w 743013"/>
                <a:gd name="connsiteY7" fmla="*/ 879130 h 885839"/>
                <a:gd name="connsiteX8" fmla="*/ 394359 w 743013"/>
                <a:gd name="connsiteY8" fmla="*/ 879130 h 885839"/>
                <a:gd name="connsiteX9" fmla="*/ 743012 w 743013"/>
                <a:gd name="connsiteY9" fmla="*/ 309740 h 885839"/>
                <a:gd name="connsiteX10" fmla="*/ 743012 w 743013"/>
                <a:gd name="connsiteY10" fmla="*/ 204167 h 885839"/>
                <a:gd name="connsiteX11" fmla="*/ 705193 w 743013"/>
                <a:gd name="connsiteY11" fmla="*/ 162334 h 885839"/>
                <a:gd name="connsiteX12" fmla="*/ 671923 w 743013"/>
                <a:gd name="connsiteY12" fmla="*/ 309740 h 885839"/>
                <a:gd name="connsiteX13" fmla="*/ 380841 w 743013"/>
                <a:gd name="connsiteY13" fmla="*/ 802736 h 885839"/>
                <a:gd name="connsiteX14" fmla="*/ 371501 w 743013"/>
                <a:gd name="connsiteY14" fmla="*/ 809200 h 885839"/>
                <a:gd name="connsiteX15" fmla="*/ 362172 w 743013"/>
                <a:gd name="connsiteY15" fmla="*/ 802736 h 885839"/>
                <a:gd name="connsiteX16" fmla="*/ 71079 w 743013"/>
                <a:gd name="connsiteY16" fmla="*/ 309740 h 885839"/>
                <a:gd name="connsiteX17" fmla="*/ 71079 w 743013"/>
                <a:gd name="connsiteY17" fmla="*/ 230438 h 885839"/>
                <a:gd name="connsiteX18" fmla="*/ 84903 w 743013"/>
                <a:gd name="connsiteY18" fmla="*/ 228250 h 885839"/>
                <a:gd name="connsiteX19" fmla="*/ 360389 w 743013"/>
                <a:gd name="connsiteY19" fmla="*/ 94822 h 885839"/>
                <a:gd name="connsiteX20" fmla="*/ 371501 w 743013"/>
                <a:gd name="connsiteY20" fmla="*/ 84574 h 885839"/>
                <a:gd name="connsiteX21" fmla="*/ 382624 w 743013"/>
                <a:gd name="connsiteY21" fmla="*/ 94822 h 885839"/>
                <a:gd name="connsiteX22" fmla="*/ 658099 w 743013"/>
                <a:gd name="connsiteY22" fmla="*/ 228250 h 885839"/>
                <a:gd name="connsiteX23" fmla="*/ 671923 w 743013"/>
                <a:gd name="connsiteY23" fmla="*/ 230438 h 88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3013" h="885839">
                  <a:moveTo>
                    <a:pt x="705193" y="162334"/>
                  </a:moveTo>
                  <a:cubicBezTo>
                    <a:pt x="589192" y="153080"/>
                    <a:pt x="481027" y="100142"/>
                    <a:pt x="402551" y="14218"/>
                  </a:cubicBezTo>
                  <a:cubicBezTo>
                    <a:pt x="387757" y="-2927"/>
                    <a:pt x="361867" y="-4834"/>
                    <a:pt x="344721" y="9959"/>
                  </a:cubicBezTo>
                  <a:cubicBezTo>
                    <a:pt x="343199" y="11272"/>
                    <a:pt x="341776" y="12696"/>
                    <a:pt x="340463" y="14218"/>
                  </a:cubicBezTo>
                  <a:cubicBezTo>
                    <a:pt x="261986" y="100142"/>
                    <a:pt x="153821" y="153080"/>
                    <a:pt x="37820" y="162334"/>
                  </a:cubicBezTo>
                  <a:cubicBezTo>
                    <a:pt x="16267" y="164349"/>
                    <a:pt x="-161" y="182520"/>
                    <a:pt x="1" y="204167"/>
                  </a:cubicBezTo>
                  <a:lnTo>
                    <a:pt x="1" y="309740"/>
                  </a:lnTo>
                  <a:cubicBezTo>
                    <a:pt x="1" y="539259"/>
                    <a:pt x="145974" y="749212"/>
                    <a:pt x="348654" y="879130"/>
                  </a:cubicBezTo>
                  <a:cubicBezTo>
                    <a:pt x="362576" y="888076"/>
                    <a:pt x="380438" y="888076"/>
                    <a:pt x="394359" y="879130"/>
                  </a:cubicBezTo>
                  <a:cubicBezTo>
                    <a:pt x="597039" y="749168"/>
                    <a:pt x="743012" y="539259"/>
                    <a:pt x="743012" y="309740"/>
                  </a:cubicBezTo>
                  <a:lnTo>
                    <a:pt x="743012" y="204167"/>
                  </a:lnTo>
                  <a:cubicBezTo>
                    <a:pt x="743174" y="182520"/>
                    <a:pt x="726746" y="164349"/>
                    <a:pt x="705193" y="162334"/>
                  </a:cubicBezTo>
                  <a:close/>
                  <a:moveTo>
                    <a:pt x="671923" y="309740"/>
                  </a:moveTo>
                  <a:cubicBezTo>
                    <a:pt x="671923" y="492384"/>
                    <a:pt x="563113" y="676646"/>
                    <a:pt x="380841" y="802736"/>
                  </a:cubicBezTo>
                  <a:lnTo>
                    <a:pt x="371501" y="809200"/>
                  </a:lnTo>
                  <a:lnTo>
                    <a:pt x="362172" y="802736"/>
                  </a:lnTo>
                  <a:cubicBezTo>
                    <a:pt x="179900" y="676635"/>
                    <a:pt x="71079" y="492340"/>
                    <a:pt x="71079" y="309740"/>
                  </a:cubicBezTo>
                  <a:lnTo>
                    <a:pt x="71079" y="230438"/>
                  </a:lnTo>
                  <a:lnTo>
                    <a:pt x="84903" y="228250"/>
                  </a:lnTo>
                  <a:cubicBezTo>
                    <a:pt x="187894" y="211956"/>
                    <a:pt x="283752" y="165528"/>
                    <a:pt x="360389" y="94822"/>
                  </a:cubicBezTo>
                  <a:lnTo>
                    <a:pt x="371501" y="84574"/>
                  </a:lnTo>
                  <a:lnTo>
                    <a:pt x="382624" y="94822"/>
                  </a:lnTo>
                  <a:cubicBezTo>
                    <a:pt x="459255" y="165529"/>
                    <a:pt x="555111" y="211958"/>
                    <a:pt x="658099" y="228250"/>
                  </a:cubicBezTo>
                  <a:lnTo>
                    <a:pt x="671923" y="230438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D5E4C2FA-1147-44A4-B759-2DE31C7DCE91}"/>
                </a:ext>
              </a:extLst>
            </p:cNvPr>
            <p:cNvSpPr/>
            <p:nvPr/>
          </p:nvSpPr>
          <p:spPr>
            <a:xfrm>
              <a:off x="8876782" y="4427460"/>
              <a:ext cx="535223" cy="640270"/>
            </a:xfrm>
            <a:custGeom>
              <a:avLst/>
              <a:gdLst>
                <a:gd name="connsiteX0" fmla="*/ 267612 w 535223"/>
                <a:gd name="connsiteY0" fmla="*/ 0 h 640270"/>
                <a:gd name="connsiteX1" fmla="*/ 0 w 535223"/>
                <a:gd name="connsiteY1" fmla="*/ 129316 h 640270"/>
                <a:gd name="connsiteX2" fmla="*/ 0 w 535223"/>
                <a:gd name="connsiteY2" fmla="*/ 180807 h 640270"/>
                <a:gd name="connsiteX3" fmla="*/ 267612 w 535223"/>
                <a:gd name="connsiteY3" fmla="*/ 640271 h 640270"/>
                <a:gd name="connsiteX4" fmla="*/ 535223 w 535223"/>
                <a:gd name="connsiteY4" fmla="*/ 180807 h 640270"/>
                <a:gd name="connsiteX5" fmla="*/ 535223 w 535223"/>
                <a:gd name="connsiteY5" fmla="*/ 129316 h 640270"/>
                <a:gd name="connsiteX6" fmla="*/ 267612 w 535223"/>
                <a:gd name="connsiteY6" fmla="*/ 0 h 640270"/>
                <a:gd name="connsiteX7" fmla="*/ 387599 w 535223"/>
                <a:gd name="connsiteY7" fmla="*/ 397125 h 640270"/>
                <a:gd name="connsiteX8" fmla="*/ 350020 w 535223"/>
                <a:gd name="connsiteY8" fmla="*/ 434703 h 640270"/>
                <a:gd name="connsiteX9" fmla="*/ 266901 w 535223"/>
                <a:gd name="connsiteY9" fmla="*/ 351584 h 640270"/>
                <a:gd name="connsiteX10" fmla="*/ 183781 w 535223"/>
                <a:gd name="connsiteY10" fmla="*/ 434703 h 640270"/>
                <a:gd name="connsiteX11" fmla="*/ 146268 w 535223"/>
                <a:gd name="connsiteY11" fmla="*/ 397125 h 640270"/>
                <a:gd name="connsiteX12" fmla="*/ 229388 w 535223"/>
                <a:gd name="connsiteY12" fmla="*/ 314005 h 640270"/>
                <a:gd name="connsiteX13" fmla="*/ 146268 w 535223"/>
                <a:gd name="connsiteY13" fmla="*/ 230886 h 640270"/>
                <a:gd name="connsiteX14" fmla="*/ 183847 w 535223"/>
                <a:gd name="connsiteY14" fmla="*/ 193307 h 640270"/>
                <a:gd name="connsiteX15" fmla="*/ 266966 w 535223"/>
                <a:gd name="connsiteY15" fmla="*/ 276427 h 640270"/>
                <a:gd name="connsiteX16" fmla="*/ 350086 w 535223"/>
                <a:gd name="connsiteY16" fmla="*/ 193307 h 640270"/>
                <a:gd name="connsiteX17" fmla="*/ 387599 w 535223"/>
                <a:gd name="connsiteY17" fmla="*/ 230886 h 640270"/>
                <a:gd name="connsiteX18" fmla="*/ 304479 w 535223"/>
                <a:gd name="connsiteY18" fmla="*/ 314005 h 64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5223" h="640270">
                  <a:moveTo>
                    <a:pt x="267612" y="0"/>
                  </a:moveTo>
                  <a:cubicBezTo>
                    <a:pt x="191675" y="66409"/>
                    <a:pt x="99218" y="111087"/>
                    <a:pt x="0" y="129316"/>
                  </a:cubicBezTo>
                  <a:lnTo>
                    <a:pt x="0" y="180807"/>
                  </a:lnTo>
                  <a:cubicBezTo>
                    <a:pt x="0" y="349528"/>
                    <a:pt x="99820" y="520546"/>
                    <a:pt x="267612" y="640271"/>
                  </a:cubicBezTo>
                  <a:cubicBezTo>
                    <a:pt x="435403" y="520557"/>
                    <a:pt x="535223" y="349539"/>
                    <a:pt x="535223" y="180807"/>
                  </a:cubicBezTo>
                  <a:lnTo>
                    <a:pt x="535223" y="129316"/>
                  </a:lnTo>
                  <a:cubicBezTo>
                    <a:pt x="436005" y="111087"/>
                    <a:pt x="343548" y="66409"/>
                    <a:pt x="267612" y="0"/>
                  </a:cubicBezTo>
                  <a:close/>
                  <a:moveTo>
                    <a:pt x="387599" y="397125"/>
                  </a:moveTo>
                  <a:lnTo>
                    <a:pt x="350020" y="434703"/>
                  </a:lnTo>
                  <a:lnTo>
                    <a:pt x="266901" y="351584"/>
                  </a:lnTo>
                  <a:lnTo>
                    <a:pt x="183781" y="434703"/>
                  </a:lnTo>
                  <a:lnTo>
                    <a:pt x="146268" y="397125"/>
                  </a:lnTo>
                  <a:lnTo>
                    <a:pt x="229388" y="314005"/>
                  </a:lnTo>
                  <a:lnTo>
                    <a:pt x="146268" y="230886"/>
                  </a:lnTo>
                  <a:lnTo>
                    <a:pt x="183847" y="193307"/>
                  </a:lnTo>
                  <a:lnTo>
                    <a:pt x="266966" y="276427"/>
                  </a:lnTo>
                  <a:lnTo>
                    <a:pt x="350086" y="193307"/>
                  </a:lnTo>
                  <a:lnTo>
                    <a:pt x="387599" y="230886"/>
                  </a:lnTo>
                  <a:lnTo>
                    <a:pt x="304479" y="314005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Graphic 14" descr="Shield Cross">
            <a:extLst>
              <a:ext uri="{FF2B5EF4-FFF2-40B4-BE49-F238E27FC236}">
                <a16:creationId xmlns:a16="http://schemas.microsoft.com/office/drawing/2014/main" id="{2BEFCC61-EEF0-8C40-BF27-EE5EEEB0FD09}"/>
              </a:ext>
            </a:extLst>
          </p:cNvPr>
          <p:cNvGrpSpPr/>
          <p:nvPr/>
        </p:nvGrpSpPr>
        <p:grpSpPr>
          <a:xfrm>
            <a:off x="4570838" y="1989620"/>
            <a:ext cx="914400" cy="914400"/>
            <a:chOff x="8619036" y="4211033"/>
            <a:chExt cx="1049929" cy="1049929"/>
          </a:xfrm>
          <a:solidFill>
            <a:schemeClr val="accent1"/>
          </a:solidFill>
        </p:grpSpPr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B8B574CB-2543-416A-B135-F820316FCE00}"/>
                </a:ext>
              </a:extLst>
            </p:cNvPr>
            <p:cNvSpPr/>
            <p:nvPr/>
          </p:nvSpPr>
          <p:spPr>
            <a:xfrm>
              <a:off x="8772893" y="4298527"/>
              <a:ext cx="743013" cy="885839"/>
            </a:xfrm>
            <a:custGeom>
              <a:avLst/>
              <a:gdLst>
                <a:gd name="connsiteX0" fmla="*/ 705193 w 743013"/>
                <a:gd name="connsiteY0" fmla="*/ 162334 h 885839"/>
                <a:gd name="connsiteX1" fmla="*/ 402551 w 743013"/>
                <a:gd name="connsiteY1" fmla="*/ 14218 h 885839"/>
                <a:gd name="connsiteX2" fmla="*/ 344721 w 743013"/>
                <a:gd name="connsiteY2" fmla="*/ 9959 h 885839"/>
                <a:gd name="connsiteX3" fmla="*/ 340463 w 743013"/>
                <a:gd name="connsiteY3" fmla="*/ 14218 h 885839"/>
                <a:gd name="connsiteX4" fmla="*/ 37820 w 743013"/>
                <a:gd name="connsiteY4" fmla="*/ 162334 h 885839"/>
                <a:gd name="connsiteX5" fmla="*/ 1 w 743013"/>
                <a:gd name="connsiteY5" fmla="*/ 204167 h 885839"/>
                <a:gd name="connsiteX6" fmla="*/ 1 w 743013"/>
                <a:gd name="connsiteY6" fmla="*/ 309740 h 885839"/>
                <a:gd name="connsiteX7" fmla="*/ 348654 w 743013"/>
                <a:gd name="connsiteY7" fmla="*/ 879130 h 885839"/>
                <a:gd name="connsiteX8" fmla="*/ 394359 w 743013"/>
                <a:gd name="connsiteY8" fmla="*/ 879130 h 885839"/>
                <a:gd name="connsiteX9" fmla="*/ 743012 w 743013"/>
                <a:gd name="connsiteY9" fmla="*/ 309740 h 885839"/>
                <a:gd name="connsiteX10" fmla="*/ 743012 w 743013"/>
                <a:gd name="connsiteY10" fmla="*/ 204167 h 885839"/>
                <a:gd name="connsiteX11" fmla="*/ 705193 w 743013"/>
                <a:gd name="connsiteY11" fmla="*/ 162334 h 885839"/>
                <a:gd name="connsiteX12" fmla="*/ 671923 w 743013"/>
                <a:gd name="connsiteY12" fmla="*/ 309740 h 885839"/>
                <a:gd name="connsiteX13" fmla="*/ 380841 w 743013"/>
                <a:gd name="connsiteY13" fmla="*/ 802736 h 885839"/>
                <a:gd name="connsiteX14" fmla="*/ 371501 w 743013"/>
                <a:gd name="connsiteY14" fmla="*/ 809200 h 885839"/>
                <a:gd name="connsiteX15" fmla="*/ 362172 w 743013"/>
                <a:gd name="connsiteY15" fmla="*/ 802736 h 885839"/>
                <a:gd name="connsiteX16" fmla="*/ 71079 w 743013"/>
                <a:gd name="connsiteY16" fmla="*/ 309740 h 885839"/>
                <a:gd name="connsiteX17" fmla="*/ 71079 w 743013"/>
                <a:gd name="connsiteY17" fmla="*/ 230438 h 885839"/>
                <a:gd name="connsiteX18" fmla="*/ 84903 w 743013"/>
                <a:gd name="connsiteY18" fmla="*/ 228250 h 885839"/>
                <a:gd name="connsiteX19" fmla="*/ 360389 w 743013"/>
                <a:gd name="connsiteY19" fmla="*/ 94822 h 885839"/>
                <a:gd name="connsiteX20" fmla="*/ 371501 w 743013"/>
                <a:gd name="connsiteY20" fmla="*/ 84574 h 885839"/>
                <a:gd name="connsiteX21" fmla="*/ 382624 w 743013"/>
                <a:gd name="connsiteY21" fmla="*/ 94822 h 885839"/>
                <a:gd name="connsiteX22" fmla="*/ 658099 w 743013"/>
                <a:gd name="connsiteY22" fmla="*/ 228250 h 885839"/>
                <a:gd name="connsiteX23" fmla="*/ 671923 w 743013"/>
                <a:gd name="connsiteY23" fmla="*/ 230438 h 88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3013" h="885839">
                  <a:moveTo>
                    <a:pt x="705193" y="162334"/>
                  </a:moveTo>
                  <a:cubicBezTo>
                    <a:pt x="589192" y="153080"/>
                    <a:pt x="481027" y="100142"/>
                    <a:pt x="402551" y="14218"/>
                  </a:cubicBezTo>
                  <a:cubicBezTo>
                    <a:pt x="387757" y="-2927"/>
                    <a:pt x="361867" y="-4834"/>
                    <a:pt x="344721" y="9959"/>
                  </a:cubicBezTo>
                  <a:cubicBezTo>
                    <a:pt x="343199" y="11272"/>
                    <a:pt x="341776" y="12696"/>
                    <a:pt x="340463" y="14218"/>
                  </a:cubicBezTo>
                  <a:cubicBezTo>
                    <a:pt x="261986" y="100142"/>
                    <a:pt x="153821" y="153080"/>
                    <a:pt x="37820" y="162334"/>
                  </a:cubicBezTo>
                  <a:cubicBezTo>
                    <a:pt x="16267" y="164349"/>
                    <a:pt x="-161" y="182520"/>
                    <a:pt x="1" y="204167"/>
                  </a:cubicBezTo>
                  <a:lnTo>
                    <a:pt x="1" y="309740"/>
                  </a:lnTo>
                  <a:cubicBezTo>
                    <a:pt x="1" y="539259"/>
                    <a:pt x="145974" y="749212"/>
                    <a:pt x="348654" y="879130"/>
                  </a:cubicBezTo>
                  <a:cubicBezTo>
                    <a:pt x="362576" y="888076"/>
                    <a:pt x="380438" y="888076"/>
                    <a:pt x="394359" y="879130"/>
                  </a:cubicBezTo>
                  <a:cubicBezTo>
                    <a:pt x="597039" y="749168"/>
                    <a:pt x="743012" y="539259"/>
                    <a:pt x="743012" y="309740"/>
                  </a:cubicBezTo>
                  <a:lnTo>
                    <a:pt x="743012" y="204167"/>
                  </a:lnTo>
                  <a:cubicBezTo>
                    <a:pt x="743174" y="182520"/>
                    <a:pt x="726746" y="164349"/>
                    <a:pt x="705193" y="162334"/>
                  </a:cubicBezTo>
                  <a:close/>
                  <a:moveTo>
                    <a:pt x="671923" y="309740"/>
                  </a:moveTo>
                  <a:cubicBezTo>
                    <a:pt x="671923" y="492384"/>
                    <a:pt x="563113" y="676646"/>
                    <a:pt x="380841" y="802736"/>
                  </a:cubicBezTo>
                  <a:lnTo>
                    <a:pt x="371501" y="809200"/>
                  </a:lnTo>
                  <a:lnTo>
                    <a:pt x="362172" y="802736"/>
                  </a:lnTo>
                  <a:cubicBezTo>
                    <a:pt x="179900" y="676635"/>
                    <a:pt x="71079" y="492340"/>
                    <a:pt x="71079" y="309740"/>
                  </a:cubicBezTo>
                  <a:lnTo>
                    <a:pt x="71079" y="230438"/>
                  </a:lnTo>
                  <a:lnTo>
                    <a:pt x="84903" y="228250"/>
                  </a:lnTo>
                  <a:cubicBezTo>
                    <a:pt x="187894" y="211956"/>
                    <a:pt x="283752" y="165528"/>
                    <a:pt x="360389" y="94822"/>
                  </a:cubicBezTo>
                  <a:lnTo>
                    <a:pt x="371501" y="84574"/>
                  </a:lnTo>
                  <a:lnTo>
                    <a:pt x="382624" y="94822"/>
                  </a:lnTo>
                  <a:cubicBezTo>
                    <a:pt x="459255" y="165529"/>
                    <a:pt x="555111" y="211958"/>
                    <a:pt x="658099" y="228250"/>
                  </a:cubicBezTo>
                  <a:lnTo>
                    <a:pt x="671923" y="230438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D5E4C2FA-1147-44A4-B759-2DE31C7DCE91}"/>
                </a:ext>
              </a:extLst>
            </p:cNvPr>
            <p:cNvSpPr/>
            <p:nvPr/>
          </p:nvSpPr>
          <p:spPr>
            <a:xfrm>
              <a:off x="8876782" y="4427460"/>
              <a:ext cx="535223" cy="640270"/>
            </a:xfrm>
            <a:custGeom>
              <a:avLst/>
              <a:gdLst>
                <a:gd name="connsiteX0" fmla="*/ 267612 w 535223"/>
                <a:gd name="connsiteY0" fmla="*/ 0 h 640270"/>
                <a:gd name="connsiteX1" fmla="*/ 0 w 535223"/>
                <a:gd name="connsiteY1" fmla="*/ 129316 h 640270"/>
                <a:gd name="connsiteX2" fmla="*/ 0 w 535223"/>
                <a:gd name="connsiteY2" fmla="*/ 180807 h 640270"/>
                <a:gd name="connsiteX3" fmla="*/ 267612 w 535223"/>
                <a:gd name="connsiteY3" fmla="*/ 640271 h 640270"/>
                <a:gd name="connsiteX4" fmla="*/ 535223 w 535223"/>
                <a:gd name="connsiteY4" fmla="*/ 180807 h 640270"/>
                <a:gd name="connsiteX5" fmla="*/ 535223 w 535223"/>
                <a:gd name="connsiteY5" fmla="*/ 129316 h 640270"/>
                <a:gd name="connsiteX6" fmla="*/ 267612 w 535223"/>
                <a:gd name="connsiteY6" fmla="*/ 0 h 640270"/>
                <a:gd name="connsiteX7" fmla="*/ 387599 w 535223"/>
                <a:gd name="connsiteY7" fmla="*/ 397125 h 640270"/>
                <a:gd name="connsiteX8" fmla="*/ 350020 w 535223"/>
                <a:gd name="connsiteY8" fmla="*/ 434703 h 640270"/>
                <a:gd name="connsiteX9" fmla="*/ 266901 w 535223"/>
                <a:gd name="connsiteY9" fmla="*/ 351584 h 640270"/>
                <a:gd name="connsiteX10" fmla="*/ 183781 w 535223"/>
                <a:gd name="connsiteY10" fmla="*/ 434703 h 640270"/>
                <a:gd name="connsiteX11" fmla="*/ 146268 w 535223"/>
                <a:gd name="connsiteY11" fmla="*/ 397125 h 640270"/>
                <a:gd name="connsiteX12" fmla="*/ 229388 w 535223"/>
                <a:gd name="connsiteY12" fmla="*/ 314005 h 640270"/>
                <a:gd name="connsiteX13" fmla="*/ 146268 w 535223"/>
                <a:gd name="connsiteY13" fmla="*/ 230886 h 640270"/>
                <a:gd name="connsiteX14" fmla="*/ 183847 w 535223"/>
                <a:gd name="connsiteY14" fmla="*/ 193307 h 640270"/>
                <a:gd name="connsiteX15" fmla="*/ 266966 w 535223"/>
                <a:gd name="connsiteY15" fmla="*/ 276427 h 640270"/>
                <a:gd name="connsiteX16" fmla="*/ 350086 w 535223"/>
                <a:gd name="connsiteY16" fmla="*/ 193307 h 640270"/>
                <a:gd name="connsiteX17" fmla="*/ 387599 w 535223"/>
                <a:gd name="connsiteY17" fmla="*/ 230886 h 640270"/>
                <a:gd name="connsiteX18" fmla="*/ 304479 w 535223"/>
                <a:gd name="connsiteY18" fmla="*/ 314005 h 64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5223" h="640270">
                  <a:moveTo>
                    <a:pt x="267612" y="0"/>
                  </a:moveTo>
                  <a:cubicBezTo>
                    <a:pt x="191675" y="66409"/>
                    <a:pt x="99218" y="111087"/>
                    <a:pt x="0" y="129316"/>
                  </a:cubicBezTo>
                  <a:lnTo>
                    <a:pt x="0" y="180807"/>
                  </a:lnTo>
                  <a:cubicBezTo>
                    <a:pt x="0" y="349528"/>
                    <a:pt x="99820" y="520546"/>
                    <a:pt x="267612" y="640271"/>
                  </a:cubicBezTo>
                  <a:cubicBezTo>
                    <a:pt x="435403" y="520557"/>
                    <a:pt x="535223" y="349539"/>
                    <a:pt x="535223" y="180807"/>
                  </a:cubicBezTo>
                  <a:lnTo>
                    <a:pt x="535223" y="129316"/>
                  </a:lnTo>
                  <a:cubicBezTo>
                    <a:pt x="436005" y="111087"/>
                    <a:pt x="343548" y="66409"/>
                    <a:pt x="267612" y="0"/>
                  </a:cubicBezTo>
                  <a:close/>
                  <a:moveTo>
                    <a:pt x="387599" y="397125"/>
                  </a:moveTo>
                  <a:lnTo>
                    <a:pt x="350020" y="434703"/>
                  </a:lnTo>
                  <a:lnTo>
                    <a:pt x="266901" y="351584"/>
                  </a:lnTo>
                  <a:lnTo>
                    <a:pt x="183781" y="434703"/>
                  </a:lnTo>
                  <a:lnTo>
                    <a:pt x="146268" y="397125"/>
                  </a:lnTo>
                  <a:lnTo>
                    <a:pt x="229388" y="314005"/>
                  </a:lnTo>
                  <a:lnTo>
                    <a:pt x="146268" y="230886"/>
                  </a:lnTo>
                  <a:lnTo>
                    <a:pt x="183847" y="193307"/>
                  </a:lnTo>
                  <a:lnTo>
                    <a:pt x="266966" y="276427"/>
                  </a:lnTo>
                  <a:lnTo>
                    <a:pt x="350086" y="193307"/>
                  </a:lnTo>
                  <a:lnTo>
                    <a:pt x="387599" y="230886"/>
                  </a:lnTo>
                  <a:lnTo>
                    <a:pt x="304479" y="314005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3" name="Graphic 14" descr="Shield Cross">
            <a:extLst>
              <a:ext uri="{FF2B5EF4-FFF2-40B4-BE49-F238E27FC236}">
                <a16:creationId xmlns:a16="http://schemas.microsoft.com/office/drawing/2014/main" id="{2BEFCC61-EEF0-8C40-BF27-EE5EEEB0FD09}"/>
              </a:ext>
            </a:extLst>
          </p:cNvPr>
          <p:cNvGrpSpPr/>
          <p:nvPr/>
        </p:nvGrpSpPr>
        <p:grpSpPr>
          <a:xfrm>
            <a:off x="4570838" y="2989047"/>
            <a:ext cx="914400" cy="914400"/>
            <a:chOff x="8619036" y="4211033"/>
            <a:chExt cx="1049929" cy="1049929"/>
          </a:xfrm>
          <a:solidFill>
            <a:schemeClr val="accent1"/>
          </a:solidFill>
        </p:grpSpPr>
        <p:sp>
          <p:nvSpPr>
            <p:cNvPr id="54" name="Freeform: Shape 16">
              <a:extLst>
                <a:ext uri="{FF2B5EF4-FFF2-40B4-BE49-F238E27FC236}">
                  <a16:creationId xmlns:a16="http://schemas.microsoft.com/office/drawing/2014/main" id="{B8B574CB-2543-416A-B135-F820316FCE00}"/>
                </a:ext>
              </a:extLst>
            </p:cNvPr>
            <p:cNvSpPr/>
            <p:nvPr/>
          </p:nvSpPr>
          <p:spPr>
            <a:xfrm>
              <a:off x="8772893" y="4298527"/>
              <a:ext cx="743013" cy="885839"/>
            </a:xfrm>
            <a:custGeom>
              <a:avLst/>
              <a:gdLst>
                <a:gd name="connsiteX0" fmla="*/ 705193 w 743013"/>
                <a:gd name="connsiteY0" fmla="*/ 162334 h 885839"/>
                <a:gd name="connsiteX1" fmla="*/ 402551 w 743013"/>
                <a:gd name="connsiteY1" fmla="*/ 14218 h 885839"/>
                <a:gd name="connsiteX2" fmla="*/ 344721 w 743013"/>
                <a:gd name="connsiteY2" fmla="*/ 9959 h 885839"/>
                <a:gd name="connsiteX3" fmla="*/ 340463 w 743013"/>
                <a:gd name="connsiteY3" fmla="*/ 14218 h 885839"/>
                <a:gd name="connsiteX4" fmla="*/ 37820 w 743013"/>
                <a:gd name="connsiteY4" fmla="*/ 162334 h 885839"/>
                <a:gd name="connsiteX5" fmla="*/ 1 w 743013"/>
                <a:gd name="connsiteY5" fmla="*/ 204167 h 885839"/>
                <a:gd name="connsiteX6" fmla="*/ 1 w 743013"/>
                <a:gd name="connsiteY6" fmla="*/ 309740 h 885839"/>
                <a:gd name="connsiteX7" fmla="*/ 348654 w 743013"/>
                <a:gd name="connsiteY7" fmla="*/ 879130 h 885839"/>
                <a:gd name="connsiteX8" fmla="*/ 394359 w 743013"/>
                <a:gd name="connsiteY8" fmla="*/ 879130 h 885839"/>
                <a:gd name="connsiteX9" fmla="*/ 743012 w 743013"/>
                <a:gd name="connsiteY9" fmla="*/ 309740 h 885839"/>
                <a:gd name="connsiteX10" fmla="*/ 743012 w 743013"/>
                <a:gd name="connsiteY10" fmla="*/ 204167 h 885839"/>
                <a:gd name="connsiteX11" fmla="*/ 705193 w 743013"/>
                <a:gd name="connsiteY11" fmla="*/ 162334 h 885839"/>
                <a:gd name="connsiteX12" fmla="*/ 671923 w 743013"/>
                <a:gd name="connsiteY12" fmla="*/ 309740 h 885839"/>
                <a:gd name="connsiteX13" fmla="*/ 380841 w 743013"/>
                <a:gd name="connsiteY13" fmla="*/ 802736 h 885839"/>
                <a:gd name="connsiteX14" fmla="*/ 371501 w 743013"/>
                <a:gd name="connsiteY14" fmla="*/ 809200 h 885839"/>
                <a:gd name="connsiteX15" fmla="*/ 362172 w 743013"/>
                <a:gd name="connsiteY15" fmla="*/ 802736 h 885839"/>
                <a:gd name="connsiteX16" fmla="*/ 71079 w 743013"/>
                <a:gd name="connsiteY16" fmla="*/ 309740 h 885839"/>
                <a:gd name="connsiteX17" fmla="*/ 71079 w 743013"/>
                <a:gd name="connsiteY17" fmla="*/ 230438 h 885839"/>
                <a:gd name="connsiteX18" fmla="*/ 84903 w 743013"/>
                <a:gd name="connsiteY18" fmla="*/ 228250 h 885839"/>
                <a:gd name="connsiteX19" fmla="*/ 360389 w 743013"/>
                <a:gd name="connsiteY19" fmla="*/ 94822 h 885839"/>
                <a:gd name="connsiteX20" fmla="*/ 371501 w 743013"/>
                <a:gd name="connsiteY20" fmla="*/ 84574 h 885839"/>
                <a:gd name="connsiteX21" fmla="*/ 382624 w 743013"/>
                <a:gd name="connsiteY21" fmla="*/ 94822 h 885839"/>
                <a:gd name="connsiteX22" fmla="*/ 658099 w 743013"/>
                <a:gd name="connsiteY22" fmla="*/ 228250 h 885839"/>
                <a:gd name="connsiteX23" fmla="*/ 671923 w 743013"/>
                <a:gd name="connsiteY23" fmla="*/ 230438 h 88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3013" h="885839">
                  <a:moveTo>
                    <a:pt x="705193" y="162334"/>
                  </a:moveTo>
                  <a:cubicBezTo>
                    <a:pt x="589192" y="153080"/>
                    <a:pt x="481027" y="100142"/>
                    <a:pt x="402551" y="14218"/>
                  </a:cubicBezTo>
                  <a:cubicBezTo>
                    <a:pt x="387757" y="-2927"/>
                    <a:pt x="361867" y="-4834"/>
                    <a:pt x="344721" y="9959"/>
                  </a:cubicBezTo>
                  <a:cubicBezTo>
                    <a:pt x="343199" y="11272"/>
                    <a:pt x="341776" y="12696"/>
                    <a:pt x="340463" y="14218"/>
                  </a:cubicBezTo>
                  <a:cubicBezTo>
                    <a:pt x="261986" y="100142"/>
                    <a:pt x="153821" y="153080"/>
                    <a:pt x="37820" y="162334"/>
                  </a:cubicBezTo>
                  <a:cubicBezTo>
                    <a:pt x="16267" y="164349"/>
                    <a:pt x="-161" y="182520"/>
                    <a:pt x="1" y="204167"/>
                  </a:cubicBezTo>
                  <a:lnTo>
                    <a:pt x="1" y="309740"/>
                  </a:lnTo>
                  <a:cubicBezTo>
                    <a:pt x="1" y="539259"/>
                    <a:pt x="145974" y="749212"/>
                    <a:pt x="348654" y="879130"/>
                  </a:cubicBezTo>
                  <a:cubicBezTo>
                    <a:pt x="362576" y="888076"/>
                    <a:pt x="380438" y="888076"/>
                    <a:pt x="394359" y="879130"/>
                  </a:cubicBezTo>
                  <a:cubicBezTo>
                    <a:pt x="597039" y="749168"/>
                    <a:pt x="743012" y="539259"/>
                    <a:pt x="743012" y="309740"/>
                  </a:cubicBezTo>
                  <a:lnTo>
                    <a:pt x="743012" y="204167"/>
                  </a:lnTo>
                  <a:cubicBezTo>
                    <a:pt x="743174" y="182520"/>
                    <a:pt x="726746" y="164349"/>
                    <a:pt x="705193" y="162334"/>
                  </a:cubicBezTo>
                  <a:close/>
                  <a:moveTo>
                    <a:pt x="671923" y="309740"/>
                  </a:moveTo>
                  <a:cubicBezTo>
                    <a:pt x="671923" y="492384"/>
                    <a:pt x="563113" y="676646"/>
                    <a:pt x="380841" y="802736"/>
                  </a:cubicBezTo>
                  <a:lnTo>
                    <a:pt x="371501" y="809200"/>
                  </a:lnTo>
                  <a:lnTo>
                    <a:pt x="362172" y="802736"/>
                  </a:lnTo>
                  <a:cubicBezTo>
                    <a:pt x="179900" y="676635"/>
                    <a:pt x="71079" y="492340"/>
                    <a:pt x="71079" y="309740"/>
                  </a:cubicBezTo>
                  <a:lnTo>
                    <a:pt x="71079" y="230438"/>
                  </a:lnTo>
                  <a:lnTo>
                    <a:pt x="84903" y="228250"/>
                  </a:lnTo>
                  <a:cubicBezTo>
                    <a:pt x="187894" y="211956"/>
                    <a:pt x="283752" y="165528"/>
                    <a:pt x="360389" y="94822"/>
                  </a:cubicBezTo>
                  <a:lnTo>
                    <a:pt x="371501" y="84574"/>
                  </a:lnTo>
                  <a:lnTo>
                    <a:pt x="382624" y="94822"/>
                  </a:lnTo>
                  <a:cubicBezTo>
                    <a:pt x="459255" y="165529"/>
                    <a:pt x="555111" y="211958"/>
                    <a:pt x="658099" y="228250"/>
                  </a:cubicBezTo>
                  <a:lnTo>
                    <a:pt x="671923" y="230438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17">
              <a:extLst>
                <a:ext uri="{FF2B5EF4-FFF2-40B4-BE49-F238E27FC236}">
                  <a16:creationId xmlns:a16="http://schemas.microsoft.com/office/drawing/2014/main" id="{D5E4C2FA-1147-44A4-B759-2DE31C7DCE91}"/>
                </a:ext>
              </a:extLst>
            </p:cNvPr>
            <p:cNvSpPr/>
            <p:nvPr/>
          </p:nvSpPr>
          <p:spPr>
            <a:xfrm>
              <a:off x="8876782" y="4427460"/>
              <a:ext cx="535223" cy="640270"/>
            </a:xfrm>
            <a:custGeom>
              <a:avLst/>
              <a:gdLst>
                <a:gd name="connsiteX0" fmla="*/ 267612 w 535223"/>
                <a:gd name="connsiteY0" fmla="*/ 0 h 640270"/>
                <a:gd name="connsiteX1" fmla="*/ 0 w 535223"/>
                <a:gd name="connsiteY1" fmla="*/ 129316 h 640270"/>
                <a:gd name="connsiteX2" fmla="*/ 0 w 535223"/>
                <a:gd name="connsiteY2" fmla="*/ 180807 h 640270"/>
                <a:gd name="connsiteX3" fmla="*/ 267612 w 535223"/>
                <a:gd name="connsiteY3" fmla="*/ 640271 h 640270"/>
                <a:gd name="connsiteX4" fmla="*/ 535223 w 535223"/>
                <a:gd name="connsiteY4" fmla="*/ 180807 h 640270"/>
                <a:gd name="connsiteX5" fmla="*/ 535223 w 535223"/>
                <a:gd name="connsiteY5" fmla="*/ 129316 h 640270"/>
                <a:gd name="connsiteX6" fmla="*/ 267612 w 535223"/>
                <a:gd name="connsiteY6" fmla="*/ 0 h 640270"/>
                <a:gd name="connsiteX7" fmla="*/ 387599 w 535223"/>
                <a:gd name="connsiteY7" fmla="*/ 397125 h 640270"/>
                <a:gd name="connsiteX8" fmla="*/ 350020 w 535223"/>
                <a:gd name="connsiteY8" fmla="*/ 434703 h 640270"/>
                <a:gd name="connsiteX9" fmla="*/ 266901 w 535223"/>
                <a:gd name="connsiteY9" fmla="*/ 351584 h 640270"/>
                <a:gd name="connsiteX10" fmla="*/ 183781 w 535223"/>
                <a:gd name="connsiteY10" fmla="*/ 434703 h 640270"/>
                <a:gd name="connsiteX11" fmla="*/ 146268 w 535223"/>
                <a:gd name="connsiteY11" fmla="*/ 397125 h 640270"/>
                <a:gd name="connsiteX12" fmla="*/ 229388 w 535223"/>
                <a:gd name="connsiteY12" fmla="*/ 314005 h 640270"/>
                <a:gd name="connsiteX13" fmla="*/ 146268 w 535223"/>
                <a:gd name="connsiteY13" fmla="*/ 230886 h 640270"/>
                <a:gd name="connsiteX14" fmla="*/ 183847 w 535223"/>
                <a:gd name="connsiteY14" fmla="*/ 193307 h 640270"/>
                <a:gd name="connsiteX15" fmla="*/ 266966 w 535223"/>
                <a:gd name="connsiteY15" fmla="*/ 276427 h 640270"/>
                <a:gd name="connsiteX16" fmla="*/ 350086 w 535223"/>
                <a:gd name="connsiteY16" fmla="*/ 193307 h 640270"/>
                <a:gd name="connsiteX17" fmla="*/ 387599 w 535223"/>
                <a:gd name="connsiteY17" fmla="*/ 230886 h 640270"/>
                <a:gd name="connsiteX18" fmla="*/ 304479 w 535223"/>
                <a:gd name="connsiteY18" fmla="*/ 314005 h 64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5223" h="640270">
                  <a:moveTo>
                    <a:pt x="267612" y="0"/>
                  </a:moveTo>
                  <a:cubicBezTo>
                    <a:pt x="191675" y="66409"/>
                    <a:pt x="99218" y="111087"/>
                    <a:pt x="0" y="129316"/>
                  </a:cubicBezTo>
                  <a:lnTo>
                    <a:pt x="0" y="180807"/>
                  </a:lnTo>
                  <a:cubicBezTo>
                    <a:pt x="0" y="349528"/>
                    <a:pt x="99820" y="520546"/>
                    <a:pt x="267612" y="640271"/>
                  </a:cubicBezTo>
                  <a:cubicBezTo>
                    <a:pt x="435403" y="520557"/>
                    <a:pt x="535223" y="349539"/>
                    <a:pt x="535223" y="180807"/>
                  </a:cubicBezTo>
                  <a:lnTo>
                    <a:pt x="535223" y="129316"/>
                  </a:lnTo>
                  <a:cubicBezTo>
                    <a:pt x="436005" y="111087"/>
                    <a:pt x="343548" y="66409"/>
                    <a:pt x="267612" y="0"/>
                  </a:cubicBezTo>
                  <a:close/>
                  <a:moveTo>
                    <a:pt x="387599" y="397125"/>
                  </a:moveTo>
                  <a:lnTo>
                    <a:pt x="350020" y="434703"/>
                  </a:lnTo>
                  <a:lnTo>
                    <a:pt x="266901" y="351584"/>
                  </a:lnTo>
                  <a:lnTo>
                    <a:pt x="183781" y="434703"/>
                  </a:lnTo>
                  <a:lnTo>
                    <a:pt x="146268" y="397125"/>
                  </a:lnTo>
                  <a:lnTo>
                    <a:pt x="229388" y="314005"/>
                  </a:lnTo>
                  <a:lnTo>
                    <a:pt x="146268" y="230886"/>
                  </a:lnTo>
                  <a:lnTo>
                    <a:pt x="183847" y="193307"/>
                  </a:lnTo>
                  <a:lnTo>
                    <a:pt x="266966" y="276427"/>
                  </a:lnTo>
                  <a:lnTo>
                    <a:pt x="350086" y="193307"/>
                  </a:lnTo>
                  <a:lnTo>
                    <a:pt x="387599" y="230886"/>
                  </a:lnTo>
                  <a:lnTo>
                    <a:pt x="304479" y="314005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aphic 14" descr="Shield Cross">
            <a:extLst>
              <a:ext uri="{FF2B5EF4-FFF2-40B4-BE49-F238E27FC236}">
                <a16:creationId xmlns:a16="http://schemas.microsoft.com/office/drawing/2014/main" id="{2BEFCC61-EEF0-8C40-BF27-EE5EEEB0FD09}"/>
              </a:ext>
            </a:extLst>
          </p:cNvPr>
          <p:cNvGrpSpPr/>
          <p:nvPr/>
        </p:nvGrpSpPr>
        <p:grpSpPr>
          <a:xfrm>
            <a:off x="4570838" y="3988474"/>
            <a:ext cx="914400" cy="914400"/>
            <a:chOff x="8619036" y="4211033"/>
            <a:chExt cx="1049929" cy="1049929"/>
          </a:xfrm>
          <a:solidFill>
            <a:schemeClr val="accent1"/>
          </a:solidFill>
        </p:grpSpPr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B8B574CB-2543-416A-B135-F820316FCE00}"/>
                </a:ext>
              </a:extLst>
            </p:cNvPr>
            <p:cNvSpPr/>
            <p:nvPr/>
          </p:nvSpPr>
          <p:spPr>
            <a:xfrm>
              <a:off x="8772893" y="4298527"/>
              <a:ext cx="743013" cy="885839"/>
            </a:xfrm>
            <a:custGeom>
              <a:avLst/>
              <a:gdLst>
                <a:gd name="connsiteX0" fmla="*/ 705193 w 743013"/>
                <a:gd name="connsiteY0" fmla="*/ 162334 h 885839"/>
                <a:gd name="connsiteX1" fmla="*/ 402551 w 743013"/>
                <a:gd name="connsiteY1" fmla="*/ 14218 h 885839"/>
                <a:gd name="connsiteX2" fmla="*/ 344721 w 743013"/>
                <a:gd name="connsiteY2" fmla="*/ 9959 h 885839"/>
                <a:gd name="connsiteX3" fmla="*/ 340463 w 743013"/>
                <a:gd name="connsiteY3" fmla="*/ 14218 h 885839"/>
                <a:gd name="connsiteX4" fmla="*/ 37820 w 743013"/>
                <a:gd name="connsiteY4" fmla="*/ 162334 h 885839"/>
                <a:gd name="connsiteX5" fmla="*/ 1 w 743013"/>
                <a:gd name="connsiteY5" fmla="*/ 204167 h 885839"/>
                <a:gd name="connsiteX6" fmla="*/ 1 w 743013"/>
                <a:gd name="connsiteY6" fmla="*/ 309740 h 885839"/>
                <a:gd name="connsiteX7" fmla="*/ 348654 w 743013"/>
                <a:gd name="connsiteY7" fmla="*/ 879130 h 885839"/>
                <a:gd name="connsiteX8" fmla="*/ 394359 w 743013"/>
                <a:gd name="connsiteY8" fmla="*/ 879130 h 885839"/>
                <a:gd name="connsiteX9" fmla="*/ 743012 w 743013"/>
                <a:gd name="connsiteY9" fmla="*/ 309740 h 885839"/>
                <a:gd name="connsiteX10" fmla="*/ 743012 w 743013"/>
                <a:gd name="connsiteY10" fmla="*/ 204167 h 885839"/>
                <a:gd name="connsiteX11" fmla="*/ 705193 w 743013"/>
                <a:gd name="connsiteY11" fmla="*/ 162334 h 885839"/>
                <a:gd name="connsiteX12" fmla="*/ 671923 w 743013"/>
                <a:gd name="connsiteY12" fmla="*/ 309740 h 885839"/>
                <a:gd name="connsiteX13" fmla="*/ 380841 w 743013"/>
                <a:gd name="connsiteY13" fmla="*/ 802736 h 885839"/>
                <a:gd name="connsiteX14" fmla="*/ 371501 w 743013"/>
                <a:gd name="connsiteY14" fmla="*/ 809200 h 885839"/>
                <a:gd name="connsiteX15" fmla="*/ 362172 w 743013"/>
                <a:gd name="connsiteY15" fmla="*/ 802736 h 885839"/>
                <a:gd name="connsiteX16" fmla="*/ 71079 w 743013"/>
                <a:gd name="connsiteY16" fmla="*/ 309740 h 885839"/>
                <a:gd name="connsiteX17" fmla="*/ 71079 w 743013"/>
                <a:gd name="connsiteY17" fmla="*/ 230438 h 885839"/>
                <a:gd name="connsiteX18" fmla="*/ 84903 w 743013"/>
                <a:gd name="connsiteY18" fmla="*/ 228250 h 885839"/>
                <a:gd name="connsiteX19" fmla="*/ 360389 w 743013"/>
                <a:gd name="connsiteY19" fmla="*/ 94822 h 885839"/>
                <a:gd name="connsiteX20" fmla="*/ 371501 w 743013"/>
                <a:gd name="connsiteY20" fmla="*/ 84574 h 885839"/>
                <a:gd name="connsiteX21" fmla="*/ 382624 w 743013"/>
                <a:gd name="connsiteY21" fmla="*/ 94822 h 885839"/>
                <a:gd name="connsiteX22" fmla="*/ 658099 w 743013"/>
                <a:gd name="connsiteY22" fmla="*/ 228250 h 885839"/>
                <a:gd name="connsiteX23" fmla="*/ 671923 w 743013"/>
                <a:gd name="connsiteY23" fmla="*/ 230438 h 88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3013" h="885839">
                  <a:moveTo>
                    <a:pt x="705193" y="162334"/>
                  </a:moveTo>
                  <a:cubicBezTo>
                    <a:pt x="589192" y="153080"/>
                    <a:pt x="481027" y="100142"/>
                    <a:pt x="402551" y="14218"/>
                  </a:cubicBezTo>
                  <a:cubicBezTo>
                    <a:pt x="387757" y="-2927"/>
                    <a:pt x="361867" y="-4834"/>
                    <a:pt x="344721" y="9959"/>
                  </a:cubicBezTo>
                  <a:cubicBezTo>
                    <a:pt x="343199" y="11272"/>
                    <a:pt x="341776" y="12696"/>
                    <a:pt x="340463" y="14218"/>
                  </a:cubicBezTo>
                  <a:cubicBezTo>
                    <a:pt x="261986" y="100142"/>
                    <a:pt x="153821" y="153080"/>
                    <a:pt x="37820" y="162334"/>
                  </a:cubicBezTo>
                  <a:cubicBezTo>
                    <a:pt x="16267" y="164349"/>
                    <a:pt x="-161" y="182520"/>
                    <a:pt x="1" y="204167"/>
                  </a:cubicBezTo>
                  <a:lnTo>
                    <a:pt x="1" y="309740"/>
                  </a:lnTo>
                  <a:cubicBezTo>
                    <a:pt x="1" y="539259"/>
                    <a:pt x="145974" y="749212"/>
                    <a:pt x="348654" y="879130"/>
                  </a:cubicBezTo>
                  <a:cubicBezTo>
                    <a:pt x="362576" y="888076"/>
                    <a:pt x="380438" y="888076"/>
                    <a:pt x="394359" y="879130"/>
                  </a:cubicBezTo>
                  <a:cubicBezTo>
                    <a:pt x="597039" y="749168"/>
                    <a:pt x="743012" y="539259"/>
                    <a:pt x="743012" y="309740"/>
                  </a:cubicBezTo>
                  <a:lnTo>
                    <a:pt x="743012" y="204167"/>
                  </a:lnTo>
                  <a:cubicBezTo>
                    <a:pt x="743174" y="182520"/>
                    <a:pt x="726746" y="164349"/>
                    <a:pt x="705193" y="162334"/>
                  </a:cubicBezTo>
                  <a:close/>
                  <a:moveTo>
                    <a:pt x="671923" y="309740"/>
                  </a:moveTo>
                  <a:cubicBezTo>
                    <a:pt x="671923" y="492384"/>
                    <a:pt x="563113" y="676646"/>
                    <a:pt x="380841" y="802736"/>
                  </a:cubicBezTo>
                  <a:lnTo>
                    <a:pt x="371501" y="809200"/>
                  </a:lnTo>
                  <a:lnTo>
                    <a:pt x="362172" y="802736"/>
                  </a:lnTo>
                  <a:cubicBezTo>
                    <a:pt x="179900" y="676635"/>
                    <a:pt x="71079" y="492340"/>
                    <a:pt x="71079" y="309740"/>
                  </a:cubicBezTo>
                  <a:lnTo>
                    <a:pt x="71079" y="230438"/>
                  </a:lnTo>
                  <a:lnTo>
                    <a:pt x="84903" y="228250"/>
                  </a:lnTo>
                  <a:cubicBezTo>
                    <a:pt x="187894" y="211956"/>
                    <a:pt x="283752" y="165528"/>
                    <a:pt x="360389" y="94822"/>
                  </a:cubicBezTo>
                  <a:lnTo>
                    <a:pt x="371501" y="84574"/>
                  </a:lnTo>
                  <a:lnTo>
                    <a:pt x="382624" y="94822"/>
                  </a:lnTo>
                  <a:cubicBezTo>
                    <a:pt x="459255" y="165529"/>
                    <a:pt x="555111" y="211958"/>
                    <a:pt x="658099" y="228250"/>
                  </a:cubicBezTo>
                  <a:lnTo>
                    <a:pt x="671923" y="230438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D5E4C2FA-1147-44A4-B759-2DE31C7DCE91}"/>
                </a:ext>
              </a:extLst>
            </p:cNvPr>
            <p:cNvSpPr/>
            <p:nvPr/>
          </p:nvSpPr>
          <p:spPr>
            <a:xfrm>
              <a:off x="8876782" y="4427460"/>
              <a:ext cx="535223" cy="640270"/>
            </a:xfrm>
            <a:custGeom>
              <a:avLst/>
              <a:gdLst>
                <a:gd name="connsiteX0" fmla="*/ 267612 w 535223"/>
                <a:gd name="connsiteY0" fmla="*/ 0 h 640270"/>
                <a:gd name="connsiteX1" fmla="*/ 0 w 535223"/>
                <a:gd name="connsiteY1" fmla="*/ 129316 h 640270"/>
                <a:gd name="connsiteX2" fmla="*/ 0 w 535223"/>
                <a:gd name="connsiteY2" fmla="*/ 180807 h 640270"/>
                <a:gd name="connsiteX3" fmla="*/ 267612 w 535223"/>
                <a:gd name="connsiteY3" fmla="*/ 640271 h 640270"/>
                <a:gd name="connsiteX4" fmla="*/ 535223 w 535223"/>
                <a:gd name="connsiteY4" fmla="*/ 180807 h 640270"/>
                <a:gd name="connsiteX5" fmla="*/ 535223 w 535223"/>
                <a:gd name="connsiteY5" fmla="*/ 129316 h 640270"/>
                <a:gd name="connsiteX6" fmla="*/ 267612 w 535223"/>
                <a:gd name="connsiteY6" fmla="*/ 0 h 640270"/>
                <a:gd name="connsiteX7" fmla="*/ 387599 w 535223"/>
                <a:gd name="connsiteY7" fmla="*/ 397125 h 640270"/>
                <a:gd name="connsiteX8" fmla="*/ 350020 w 535223"/>
                <a:gd name="connsiteY8" fmla="*/ 434703 h 640270"/>
                <a:gd name="connsiteX9" fmla="*/ 266901 w 535223"/>
                <a:gd name="connsiteY9" fmla="*/ 351584 h 640270"/>
                <a:gd name="connsiteX10" fmla="*/ 183781 w 535223"/>
                <a:gd name="connsiteY10" fmla="*/ 434703 h 640270"/>
                <a:gd name="connsiteX11" fmla="*/ 146268 w 535223"/>
                <a:gd name="connsiteY11" fmla="*/ 397125 h 640270"/>
                <a:gd name="connsiteX12" fmla="*/ 229388 w 535223"/>
                <a:gd name="connsiteY12" fmla="*/ 314005 h 640270"/>
                <a:gd name="connsiteX13" fmla="*/ 146268 w 535223"/>
                <a:gd name="connsiteY13" fmla="*/ 230886 h 640270"/>
                <a:gd name="connsiteX14" fmla="*/ 183847 w 535223"/>
                <a:gd name="connsiteY14" fmla="*/ 193307 h 640270"/>
                <a:gd name="connsiteX15" fmla="*/ 266966 w 535223"/>
                <a:gd name="connsiteY15" fmla="*/ 276427 h 640270"/>
                <a:gd name="connsiteX16" fmla="*/ 350086 w 535223"/>
                <a:gd name="connsiteY16" fmla="*/ 193307 h 640270"/>
                <a:gd name="connsiteX17" fmla="*/ 387599 w 535223"/>
                <a:gd name="connsiteY17" fmla="*/ 230886 h 640270"/>
                <a:gd name="connsiteX18" fmla="*/ 304479 w 535223"/>
                <a:gd name="connsiteY18" fmla="*/ 314005 h 64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5223" h="640270">
                  <a:moveTo>
                    <a:pt x="267612" y="0"/>
                  </a:moveTo>
                  <a:cubicBezTo>
                    <a:pt x="191675" y="66409"/>
                    <a:pt x="99218" y="111087"/>
                    <a:pt x="0" y="129316"/>
                  </a:cubicBezTo>
                  <a:lnTo>
                    <a:pt x="0" y="180807"/>
                  </a:lnTo>
                  <a:cubicBezTo>
                    <a:pt x="0" y="349528"/>
                    <a:pt x="99820" y="520546"/>
                    <a:pt x="267612" y="640271"/>
                  </a:cubicBezTo>
                  <a:cubicBezTo>
                    <a:pt x="435403" y="520557"/>
                    <a:pt x="535223" y="349539"/>
                    <a:pt x="535223" y="180807"/>
                  </a:cubicBezTo>
                  <a:lnTo>
                    <a:pt x="535223" y="129316"/>
                  </a:lnTo>
                  <a:cubicBezTo>
                    <a:pt x="436005" y="111087"/>
                    <a:pt x="343548" y="66409"/>
                    <a:pt x="267612" y="0"/>
                  </a:cubicBezTo>
                  <a:close/>
                  <a:moveTo>
                    <a:pt x="387599" y="397125"/>
                  </a:moveTo>
                  <a:lnTo>
                    <a:pt x="350020" y="434703"/>
                  </a:lnTo>
                  <a:lnTo>
                    <a:pt x="266901" y="351584"/>
                  </a:lnTo>
                  <a:lnTo>
                    <a:pt x="183781" y="434703"/>
                  </a:lnTo>
                  <a:lnTo>
                    <a:pt x="146268" y="397125"/>
                  </a:lnTo>
                  <a:lnTo>
                    <a:pt x="229388" y="314005"/>
                  </a:lnTo>
                  <a:lnTo>
                    <a:pt x="146268" y="230886"/>
                  </a:lnTo>
                  <a:lnTo>
                    <a:pt x="183847" y="193307"/>
                  </a:lnTo>
                  <a:lnTo>
                    <a:pt x="266966" y="276427"/>
                  </a:lnTo>
                  <a:lnTo>
                    <a:pt x="350086" y="193307"/>
                  </a:lnTo>
                  <a:lnTo>
                    <a:pt x="387599" y="230886"/>
                  </a:lnTo>
                  <a:lnTo>
                    <a:pt x="304479" y="314005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Graphic 14" descr="Shield Cross">
            <a:extLst>
              <a:ext uri="{FF2B5EF4-FFF2-40B4-BE49-F238E27FC236}">
                <a16:creationId xmlns:a16="http://schemas.microsoft.com/office/drawing/2014/main" id="{2BEFCC61-EEF0-8C40-BF27-EE5EEEB0FD09}"/>
              </a:ext>
            </a:extLst>
          </p:cNvPr>
          <p:cNvGrpSpPr/>
          <p:nvPr/>
        </p:nvGrpSpPr>
        <p:grpSpPr>
          <a:xfrm>
            <a:off x="4571180" y="4987900"/>
            <a:ext cx="914400" cy="914400"/>
            <a:chOff x="8619036" y="4211033"/>
            <a:chExt cx="1049929" cy="1049929"/>
          </a:xfrm>
          <a:solidFill>
            <a:schemeClr val="accent1"/>
          </a:solidFill>
        </p:grpSpPr>
        <p:sp>
          <p:nvSpPr>
            <p:cNvPr id="60" name="Freeform: Shape 16">
              <a:extLst>
                <a:ext uri="{FF2B5EF4-FFF2-40B4-BE49-F238E27FC236}">
                  <a16:creationId xmlns:a16="http://schemas.microsoft.com/office/drawing/2014/main" id="{B8B574CB-2543-416A-B135-F820316FCE00}"/>
                </a:ext>
              </a:extLst>
            </p:cNvPr>
            <p:cNvSpPr/>
            <p:nvPr/>
          </p:nvSpPr>
          <p:spPr>
            <a:xfrm>
              <a:off x="8772893" y="4298527"/>
              <a:ext cx="743013" cy="885839"/>
            </a:xfrm>
            <a:custGeom>
              <a:avLst/>
              <a:gdLst>
                <a:gd name="connsiteX0" fmla="*/ 705193 w 743013"/>
                <a:gd name="connsiteY0" fmla="*/ 162334 h 885839"/>
                <a:gd name="connsiteX1" fmla="*/ 402551 w 743013"/>
                <a:gd name="connsiteY1" fmla="*/ 14218 h 885839"/>
                <a:gd name="connsiteX2" fmla="*/ 344721 w 743013"/>
                <a:gd name="connsiteY2" fmla="*/ 9959 h 885839"/>
                <a:gd name="connsiteX3" fmla="*/ 340463 w 743013"/>
                <a:gd name="connsiteY3" fmla="*/ 14218 h 885839"/>
                <a:gd name="connsiteX4" fmla="*/ 37820 w 743013"/>
                <a:gd name="connsiteY4" fmla="*/ 162334 h 885839"/>
                <a:gd name="connsiteX5" fmla="*/ 1 w 743013"/>
                <a:gd name="connsiteY5" fmla="*/ 204167 h 885839"/>
                <a:gd name="connsiteX6" fmla="*/ 1 w 743013"/>
                <a:gd name="connsiteY6" fmla="*/ 309740 h 885839"/>
                <a:gd name="connsiteX7" fmla="*/ 348654 w 743013"/>
                <a:gd name="connsiteY7" fmla="*/ 879130 h 885839"/>
                <a:gd name="connsiteX8" fmla="*/ 394359 w 743013"/>
                <a:gd name="connsiteY8" fmla="*/ 879130 h 885839"/>
                <a:gd name="connsiteX9" fmla="*/ 743012 w 743013"/>
                <a:gd name="connsiteY9" fmla="*/ 309740 h 885839"/>
                <a:gd name="connsiteX10" fmla="*/ 743012 w 743013"/>
                <a:gd name="connsiteY10" fmla="*/ 204167 h 885839"/>
                <a:gd name="connsiteX11" fmla="*/ 705193 w 743013"/>
                <a:gd name="connsiteY11" fmla="*/ 162334 h 885839"/>
                <a:gd name="connsiteX12" fmla="*/ 671923 w 743013"/>
                <a:gd name="connsiteY12" fmla="*/ 309740 h 885839"/>
                <a:gd name="connsiteX13" fmla="*/ 380841 w 743013"/>
                <a:gd name="connsiteY13" fmla="*/ 802736 h 885839"/>
                <a:gd name="connsiteX14" fmla="*/ 371501 w 743013"/>
                <a:gd name="connsiteY14" fmla="*/ 809200 h 885839"/>
                <a:gd name="connsiteX15" fmla="*/ 362172 w 743013"/>
                <a:gd name="connsiteY15" fmla="*/ 802736 h 885839"/>
                <a:gd name="connsiteX16" fmla="*/ 71079 w 743013"/>
                <a:gd name="connsiteY16" fmla="*/ 309740 h 885839"/>
                <a:gd name="connsiteX17" fmla="*/ 71079 w 743013"/>
                <a:gd name="connsiteY17" fmla="*/ 230438 h 885839"/>
                <a:gd name="connsiteX18" fmla="*/ 84903 w 743013"/>
                <a:gd name="connsiteY18" fmla="*/ 228250 h 885839"/>
                <a:gd name="connsiteX19" fmla="*/ 360389 w 743013"/>
                <a:gd name="connsiteY19" fmla="*/ 94822 h 885839"/>
                <a:gd name="connsiteX20" fmla="*/ 371501 w 743013"/>
                <a:gd name="connsiteY20" fmla="*/ 84574 h 885839"/>
                <a:gd name="connsiteX21" fmla="*/ 382624 w 743013"/>
                <a:gd name="connsiteY21" fmla="*/ 94822 h 885839"/>
                <a:gd name="connsiteX22" fmla="*/ 658099 w 743013"/>
                <a:gd name="connsiteY22" fmla="*/ 228250 h 885839"/>
                <a:gd name="connsiteX23" fmla="*/ 671923 w 743013"/>
                <a:gd name="connsiteY23" fmla="*/ 230438 h 88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3013" h="885839">
                  <a:moveTo>
                    <a:pt x="705193" y="162334"/>
                  </a:moveTo>
                  <a:cubicBezTo>
                    <a:pt x="589192" y="153080"/>
                    <a:pt x="481027" y="100142"/>
                    <a:pt x="402551" y="14218"/>
                  </a:cubicBezTo>
                  <a:cubicBezTo>
                    <a:pt x="387757" y="-2927"/>
                    <a:pt x="361867" y="-4834"/>
                    <a:pt x="344721" y="9959"/>
                  </a:cubicBezTo>
                  <a:cubicBezTo>
                    <a:pt x="343199" y="11272"/>
                    <a:pt x="341776" y="12696"/>
                    <a:pt x="340463" y="14218"/>
                  </a:cubicBezTo>
                  <a:cubicBezTo>
                    <a:pt x="261986" y="100142"/>
                    <a:pt x="153821" y="153080"/>
                    <a:pt x="37820" y="162334"/>
                  </a:cubicBezTo>
                  <a:cubicBezTo>
                    <a:pt x="16267" y="164349"/>
                    <a:pt x="-161" y="182520"/>
                    <a:pt x="1" y="204167"/>
                  </a:cubicBezTo>
                  <a:lnTo>
                    <a:pt x="1" y="309740"/>
                  </a:lnTo>
                  <a:cubicBezTo>
                    <a:pt x="1" y="539259"/>
                    <a:pt x="145974" y="749212"/>
                    <a:pt x="348654" y="879130"/>
                  </a:cubicBezTo>
                  <a:cubicBezTo>
                    <a:pt x="362576" y="888076"/>
                    <a:pt x="380438" y="888076"/>
                    <a:pt x="394359" y="879130"/>
                  </a:cubicBezTo>
                  <a:cubicBezTo>
                    <a:pt x="597039" y="749168"/>
                    <a:pt x="743012" y="539259"/>
                    <a:pt x="743012" y="309740"/>
                  </a:cubicBezTo>
                  <a:lnTo>
                    <a:pt x="743012" y="204167"/>
                  </a:lnTo>
                  <a:cubicBezTo>
                    <a:pt x="743174" y="182520"/>
                    <a:pt x="726746" y="164349"/>
                    <a:pt x="705193" y="162334"/>
                  </a:cubicBezTo>
                  <a:close/>
                  <a:moveTo>
                    <a:pt x="671923" y="309740"/>
                  </a:moveTo>
                  <a:cubicBezTo>
                    <a:pt x="671923" y="492384"/>
                    <a:pt x="563113" y="676646"/>
                    <a:pt x="380841" y="802736"/>
                  </a:cubicBezTo>
                  <a:lnTo>
                    <a:pt x="371501" y="809200"/>
                  </a:lnTo>
                  <a:lnTo>
                    <a:pt x="362172" y="802736"/>
                  </a:lnTo>
                  <a:cubicBezTo>
                    <a:pt x="179900" y="676635"/>
                    <a:pt x="71079" y="492340"/>
                    <a:pt x="71079" y="309740"/>
                  </a:cubicBezTo>
                  <a:lnTo>
                    <a:pt x="71079" y="230438"/>
                  </a:lnTo>
                  <a:lnTo>
                    <a:pt x="84903" y="228250"/>
                  </a:lnTo>
                  <a:cubicBezTo>
                    <a:pt x="187894" y="211956"/>
                    <a:pt x="283752" y="165528"/>
                    <a:pt x="360389" y="94822"/>
                  </a:cubicBezTo>
                  <a:lnTo>
                    <a:pt x="371501" y="84574"/>
                  </a:lnTo>
                  <a:lnTo>
                    <a:pt x="382624" y="94822"/>
                  </a:lnTo>
                  <a:cubicBezTo>
                    <a:pt x="459255" y="165529"/>
                    <a:pt x="555111" y="211958"/>
                    <a:pt x="658099" y="228250"/>
                  </a:cubicBezTo>
                  <a:lnTo>
                    <a:pt x="671923" y="230438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17">
              <a:extLst>
                <a:ext uri="{FF2B5EF4-FFF2-40B4-BE49-F238E27FC236}">
                  <a16:creationId xmlns:a16="http://schemas.microsoft.com/office/drawing/2014/main" id="{D5E4C2FA-1147-44A4-B759-2DE31C7DCE91}"/>
                </a:ext>
              </a:extLst>
            </p:cNvPr>
            <p:cNvSpPr/>
            <p:nvPr/>
          </p:nvSpPr>
          <p:spPr>
            <a:xfrm>
              <a:off x="8876782" y="4427460"/>
              <a:ext cx="535223" cy="640270"/>
            </a:xfrm>
            <a:custGeom>
              <a:avLst/>
              <a:gdLst>
                <a:gd name="connsiteX0" fmla="*/ 267612 w 535223"/>
                <a:gd name="connsiteY0" fmla="*/ 0 h 640270"/>
                <a:gd name="connsiteX1" fmla="*/ 0 w 535223"/>
                <a:gd name="connsiteY1" fmla="*/ 129316 h 640270"/>
                <a:gd name="connsiteX2" fmla="*/ 0 w 535223"/>
                <a:gd name="connsiteY2" fmla="*/ 180807 h 640270"/>
                <a:gd name="connsiteX3" fmla="*/ 267612 w 535223"/>
                <a:gd name="connsiteY3" fmla="*/ 640271 h 640270"/>
                <a:gd name="connsiteX4" fmla="*/ 535223 w 535223"/>
                <a:gd name="connsiteY4" fmla="*/ 180807 h 640270"/>
                <a:gd name="connsiteX5" fmla="*/ 535223 w 535223"/>
                <a:gd name="connsiteY5" fmla="*/ 129316 h 640270"/>
                <a:gd name="connsiteX6" fmla="*/ 267612 w 535223"/>
                <a:gd name="connsiteY6" fmla="*/ 0 h 640270"/>
                <a:gd name="connsiteX7" fmla="*/ 387599 w 535223"/>
                <a:gd name="connsiteY7" fmla="*/ 397125 h 640270"/>
                <a:gd name="connsiteX8" fmla="*/ 350020 w 535223"/>
                <a:gd name="connsiteY8" fmla="*/ 434703 h 640270"/>
                <a:gd name="connsiteX9" fmla="*/ 266901 w 535223"/>
                <a:gd name="connsiteY9" fmla="*/ 351584 h 640270"/>
                <a:gd name="connsiteX10" fmla="*/ 183781 w 535223"/>
                <a:gd name="connsiteY10" fmla="*/ 434703 h 640270"/>
                <a:gd name="connsiteX11" fmla="*/ 146268 w 535223"/>
                <a:gd name="connsiteY11" fmla="*/ 397125 h 640270"/>
                <a:gd name="connsiteX12" fmla="*/ 229388 w 535223"/>
                <a:gd name="connsiteY12" fmla="*/ 314005 h 640270"/>
                <a:gd name="connsiteX13" fmla="*/ 146268 w 535223"/>
                <a:gd name="connsiteY13" fmla="*/ 230886 h 640270"/>
                <a:gd name="connsiteX14" fmla="*/ 183847 w 535223"/>
                <a:gd name="connsiteY14" fmla="*/ 193307 h 640270"/>
                <a:gd name="connsiteX15" fmla="*/ 266966 w 535223"/>
                <a:gd name="connsiteY15" fmla="*/ 276427 h 640270"/>
                <a:gd name="connsiteX16" fmla="*/ 350086 w 535223"/>
                <a:gd name="connsiteY16" fmla="*/ 193307 h 640270"/>
                <a:gd name="connsiteX17" fmla="*/ 387599 w 535223"/>
                <a:gd name="connsiteY17" fmla="*/ 230886 h 640270"/>
                <a:gd name="connsiteX18" fmla="*/ 304479 w 535223"/>
                <a:gd name="connsiteY18" fmla="*/ 314005 h 64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5223" h="640270">
                  <a:moveTo>
                    <a:pt x="267612" y="0"/>
                  </a:moveTo>
                  <a:cubicBezTo>
                    <a:pt x="191675" y="66409"/>
                    <a:pt x="99218" y="111087"/>
                    <a:pt x="0" y="129316"/>
                  </a:cubicBezTo>
                  <a:lnTo>
                    <a:pt x="0" y="180807"/>
                  </a:lnTo>
                  <a:cubicBezTo>
                    <a:pt x="0" y="349528"/>
                    <a:pt x="99820" y="520546"/>
                    <a:pt x="267612" y="640271"/>
                  </a:cubicBezTo>
                  <a:cubicBezTo>
                    <a:pt x="435403" y="520557"/>
                    <a:pt x="535223" y="349539"/>
                    <a:pt x="535223" y="180807"/>
                  </a:cubicBezTo>
                  <a:lnTo>
                    <a:pt x="535223" y="129316"/>
                  </a:lnTo>
                  <a:cubicBezTo>
                    <a:pt x="436005" y="111087"/>
                    <a:pt x="343548" y="66409"/>
                    <a:pt x="267612" y="0"/>
                  </a:cubicBezTo>
                  <a:close/>
                  <a:moveTo>
                    <a:pt x="387599" y="397125"/>
                  </a:moveTo>
                  <a:lnTo>
                    <a:pt x="350020" y="434703"/>
                  </a:lnTo>
                  <a:lnTo>
                    <a:pt x="266901" y="351584"/>
                  </a:lnTo>
                  <a:lnTo>
                    <a:pt x="183781" y="434703"/>
                  </a:lnTo>
                  <a:lnTo>
                    <a:pt x="146268" y="397125"/>
                  </a:lnTo>
                  <a:lnTo>
                    <a:pt x="229388" y="314005"/>
                  </a:lnTo>
                  <a:lnTo>
                    <a:pt x="146268" y="230886"/>
                  </a:lnTo>
                  <a:lnTo>
                    <a:pt x="183847" y="193307"/>
                  </a:lnTo>
                  <a:lnTo>
                    <a:pt x="266966" y="276427"/>
                  </a:lnTo>
                  <a:lnTo>
                    <a:pt x="350086" y="193307"/>
                  </a:lnTo>
                  <a:lnTo>
                    <a:pt x="387599" y="230886"/>
                  </a:lnTo>
                  <a:lnTo>
                    <a:pt x="304479" y="314005"/>
                  </a:lnTo>
                  <a:close/>
                </a:path>
              </a:pathLst>
            </a:custGeom>
            <a:grpFill/>
            <a:ln w="10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44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F65F0-B72A-4476-AE0A-A8A1F552A3D5}"/>
              </a:ext>
            </a:extLst>
          </p:cNvPr>
          <p:cNvSpPr txBox="1"/>
          <p:nvPr/>
        </p:nvSpPr>
        <p:spPr>
          <a:xfrm flipH="1">
            <a:off x="-1" y="18245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2400" dirty="0">
                <a:solidFill>
                  <a:schemeClr val="bg2"/>
                </a:solidFill>
                <a:latin typeface="Montserrat Bold"/>
              </a:rPr>
              <a:t>REORGANIZATION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135" y="1304073"/>
            <a:ext cx="10753725" cy="441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goal is to strategically align resources with the Department’s three core priorities: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Violence prevention 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Priority calls for service response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Community engagement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ea typeface="Calibri" panose="020F0502020204030204" pitchFamily="34" charset="0"/>
                <a:cs typeface="Times New Roman" panose="02020603050405020304" pitchFamily="18" charset="0"/>
              </a:rPr>
              <a:t>This model focuses on having a </a:t>
            </a:r>
            <a:r>
              <a:rPr lang="en-US" sz="213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 impact on violent crime by dedicating resources to violence prevention, aligning investigative functions, and balancing the priority calls for service workload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en-US" sz="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reorganization allows the Department to pivot to address the concerns of violence while creating a framework for future growth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23914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F65F0-B72A-4476-AE0A-A8A1F552A3D5}"/>
              </a:ext>
            </a:extLst>
          </p:cNvPr>
          <p:cNvSpPr txBox="1"/>
          <p:nvPr/>
        </p:nvSpPr>
        <p:spPr>
          <a:xfrm flipH="1">
            <a:off x="245097" y="207390"/>
            <a:ext cx="37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400" dirty="0">
                <a:solidFill>
                  <a:schemeClr val="bg2"/>
                </a:solidFill>
                <a:latin typeface="Montserrat Bold"/>
              </a:rPr>
              <a:t>ORGANIZATIONAL</a:t>
            </a:r>
            <a:br>
              <a:rPr lang="en-US" sz="2400" dirty="0">
                <a:solidFill>
                  <a:schemeClr val="bg2"/>
                </a:solidFill>
                <a:latin typeface="Montserrat Bold"/>
              </a:rPr>
            </a:br>
            <a:r>
              <a:rPr lang="en-US" sz="2400" dirty="0">
                <a:solidFill>
                  <a:schemeClr val="bg2"/>
                </a:solidFill>
                <a:latin typeface="Montserrat Bold"/>
              </a:rPr>
              <a:t>CHART: TOP LEVEL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93035"/>
              </p:ext>
            </p:extLst>
          </p:nvPr>
        </p:nvGraphicFramePr>
        <p:xfrm>
          <a:off x="245097" y="358157"/>
          <a:ext cx="11792932" cy="655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75D8F92-7561-1CAA-B462-3C36FF86A28E}"/>
              </a:ext>
            </a:extLst>
          </p:cNvPr>
          <p:cNvGrpSpPr/>
          <p:nvPr/>
        </p:nvGrpSpPr>
        <p:grpSpPr>
          <a:xfrm>
            <a:off x="9412402" y="6180446"/>
            <a:ext cx="2419006" cy="399010"/>
            <a:chOff x="9535896" y="6138053"/>
            <a:chExt cx="2419006" cy="3990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6A8A75-147B-AFE8-E4DC-E7BA75D6D512}"/>
                </a:ext>
              </a:extLst>
            </p:cNvPr>
            <p:cNvGrpSpPr/>
            <p:nvPr/>
          </p:nvGrpSpPr>
          <p:grpSpPr>
            <a:xfrm>
              <a:off x="9535897" y="6138053"/>
              <a:ext cx="2419005" cy="399010"/>
              <a:chOff x="9555479" y="6219770"/>
              <a:chExt cx="2419005" cy="399010"/>
            </a:xfrm>
          </p:grpSpPr>
          <p:sp>
            <p:nvSpPr>
              <p:cNvPr id="10" name="Rectangle: Rounded Corners 4">
                <a:extLst>
                  <a:ext uri="{FF2B5EF4-FFF2-40B4-BE49-F238E27FC236}">
                    <a16:creationId xmlns:a16="http://schemas.microsoft.com/office/drawing/2014/main" id="{D940A0CD-40C8-9F88-E0CE-3EFFD211F81B}"/>
                  </a:ext>
                </a:extLst>
              </p:cNvPr>
              <p:cNvSpPr/>
              <p:nvPr/>
            </p:nvSpPr>
            <p:spPr>
              <a:xfrm>
                <a:off x="10361814" y="6219770"/>
                <a:ext cx="806335" cy="399010"/>
              </a:xfrm>
              <a:prstGeom prst="roundRect">
                <a:avLst>
                  <a:gd name="adj" fmla="val 25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95D48928-28F0-6F79-A597-FD9535657D37}"/>
                  </a:ext>
                </a:extLst>
              </p:cNvPr>
              <p:cNvSpPr/>
              <p:nvPr/>
            </p:nvSpPr>
            <p:spPr>
              <a:xfrm>
                <a:off x="9555479" y="6219770"/>
                <a:ext cx="806335" cy="399010"/>
              </a:xfrm>
              <a:prstGeom prst="roundRect">
                <a:avLst>
                  <a:gd name="adj" fmla="val 252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" name="Rectangle: Rounded Corners 4">
                <a:extLst>
                  <a:ext uri="{FF2B5EF4-FFF2-40B4-BE49-F238E27FC236}">
                    <a16:creationId xmlns:a16="http://schemas.microsoft.com/office/drawing/2014/main" id="{9D5B0C69-660D-B0E2-3172-43B90AA6E463}"/>
                  </a:ext>
                </a:extLst>
              </p:cNvPr>
              <p:cNvSpPr/>
              <p:nvPr/>
            </p:nvSpPr>
            <p:spPr>
              <a:xfrm>
                <a:off x="11168149" y="6219770"/>
                <a:ext cx="806335" cy="399010"/>
              </a:xfrm>
              <a:prstGeom prst="roundRect">
                <a:avLst>
                  <a:gd name="adj" fmla="val 252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1F24DF-8085-C257-ACD6-6D0437D3FDAB}"/>
                </a:ext>
              </a:extLst>
            </p:cNvPr>
            <p:cNvGrpSpPr/>
            <p:nvPr/>
          </p:nvGrpSpPr>
          <p:grpSpPr>
            <a:xfrm>
              <a:off x="9535896" y="6222142"/>
              <a:ext cx="2419006" cy="230832"/>
              <a:chOff x="9535897" y="5681130"/>
              <a:chExt cx="2419006" cy="2308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47F6A7-624A-6BE4-5938-670EBB503EBA}"/>
                  </a:ext>
                </a:extLst>
              </p:cNvPr>
              <p:cNvSpPr txBox="1"/>
              <p:nvPr/>
            </p:nvSpPr>
            <p:spPr>
              <a:xfrm>
                <a:off x="9535897" y="5681130"/>
                <a:ext cx="8063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Existing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3028BD-E19F-3346-B85A-ED81C1B4DA87}"/>
                  </a:ext>
                </a:extLst>
              </p:cNvPr>
              <p:cNvSpPr txBox="1"/>
              <p:nvPr/>
            </p:nvSpPr>
            <p:spPr>
              <a:xfrm>
                <a:off x="10342232" y="5681130"/>
                <a:ext cx="80633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Moving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DC528D-04C5-E1CF-72D7-0EE23C89CAB1}"/>
                  </a:ext>
                </a:extLst>
              </p:cNvPr>
              <p:cNvSpPr txBox="1"/>
              <p:nvPr/>
            </p:nvSpPr>
            <p:spPr>
              <a:xfrm>
                <a:off x="11148567" y="5681130"/>
                <a:ext cx="80633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New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2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7747459" y="863301"/>
            <a:ext cx="4214551" cy="5695442"/>
          </a:xfrm>
          <a:prstGeom prst="roundRect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9C57ACF-6B3E-AB40-B316-583C5B3E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9401"/>
            <a:ext cx="10668001" cy="355599"/>
          </a:xfrm>
        </p:spPr>
        <p:txBody>
          <a:bodyPr/>
          <a:lstStyle/>
          <a:p>
            <a:r>
              <a:rPr lang="en-US" dirty="0"/>
              <a:t>NEW OPERATIONS BUREAU</a:t>
            </a:r>
            <a:endParaRPr lang="x-none" dirty="0"/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905188"/>
              </p:ext>
            </p:extLst>
          </p:nvPr>
        </p:nvGraphicFramePr>
        <p:xfrm>
          <a:off x="8055100" y="1171022"/>
          <a:ext cx="3599267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47888" y="1188098"/>
            <a:ext cx="6991928" cy="546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46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4-Section Patrol model redistributes Central and 4</a:t>
            </a:r>
            <a:r>
              <a:rPr lang="en-US" sz="2130" baseline="30000" dirty="0">
                <a:solidFill>
                  <a:schemeClr val="accent2"/>
                </a:solidFill>
                <a:latin typeface="Montserrat Bold"/>
              </a:rPr>
              <a:t>th</a:t>
            </a: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 Platoon personnel into the three primary platoons</a:t>
            </a:r>
            <a:endParaRPr lang="en-US" sz="1000" dirty="0">
              <a:solidFill>
                <a:schemeClr val="accent2"/>
              </a:solidFill>
              <a:latin typeface="Montserrat Bold"/>
            </a:endParaRPr>
          </a:p>
          <a:p>
            <a:pPr marL="342900" indent="-342900" defTabSz="914446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Lake &amp; Clinton Sections remain at 10 car beats</a:t>
            </a:r>
          </a:p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Goodman Section goes from 7 car beats to 9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Gains current beat 229 which becomes beat 275</a:t>
            </a:r>
          </a:p>
          <a:p>
            <a:pPr marL="800100" lvl="1" indent="-342900" defTabSz="914446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Gains current beat 263 which becomes beat 285</a:t>
            </a:r>
          </a:p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Genesee Section goes from 7 car beats to 8 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Beat 263 moves to Goodman Section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Gains current beat 209 which becomes beat 263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Gains current beat 219 which becomes beat 273</a:t>
            </a:r>
          </a:p>
        </p:txBody>
      </p:sp>
    </p:spTree>
    <p:extLst>
      <p:ext uri="{BB962C8B-B14F-4D97-AF65-F5344CB8AC3E}">
        <p14:creationId xmlns:p14="http://schemas.microsoft.com/office/powerpoint/2010/main" val="321067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7" y="982393"/>
            <a:ext cx="5291358" cy="5616882"/>
          </a:xfrm>
          <a:prstGeom prst="rect">
            <a:avLst/>
          </a:prstGeom>
        </p:spPr>
      </p:pic>
      <p:sp>
        <p:nvSpPr>
          <p:cNvPr id="4" name="Title 26">
            <a:extLst>
              <a:ext uri="{FF2B5EF4-FFF2-40B4-BE49-F238E27FC236}">
                <a16:creationId xmlns:a16="http://schemas.microsoft.com/office/drawing/2014/main" id="{19C57ACF-6B3E-AB40-B316-583C5B3E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9401"/>
            <a:ext cx="10668001" cy="355599"/>
          </a:xfrm>
        </p:spPr>
        <p:txBody>
          <a:bodyPr/>
          <a:lstStyle/>
          <a:p>
            <a:r>
              <a:rPr lang="en-US" dirty="0"/>
              <a:t>4-QUADRANT PATROL DESIGN</a:t>
            </a:r>
            <a:endParaRPr lang="x-none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97563" y="1710373"/>
            <a:ext cx="3769720" cy="3779039"/>
            <a:chOff x="5597563" y="1710373"/>
            <a:chExt cx="3769720" cy="3779039"/>
          </a:xfrm>
        </p:grpSpPr>
        <p:grpSp>
          <p:nvGrpSpPr>
            <p:cNvPr id="8" name="Group 7"/>
            <p:cNvGrpSpPr/>
            <p:nvPr/>
          </p:nvGrpSpPr>
          <p:grpSpPr>
            <a:xfrm>
              <a:off x="5597563" y="2079705"/>
              <a:ext cx="3769720" cy="3409707"/>
              <a:chOff x="6947899" y="1101510"/>
              <a:chExt cx="3769720" cy="340970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376" b="93663" l="1926" r="97037">
                            <a14:foregroundMark x1="2370" y1="21584" x2="2370" y2="21584"/>
                            <a14:foregroundMark x1="42074" y1="94455" x2="42074" y2="94455"/>
                            <a14:foregroundMark x1="55704" y1="6733" x2="55704" y2="6733"/>
                            <a14:foregroundMark x1="61037" y1="2772" x2="61037" y2="2772"/>
                            <a14:foregroundMark x1="81185" y1="17624" x2="81185" y2="17624"/>
                            <a14:foregroundMark x1="92889" y1="18416" x2="92889" y2="18416"/>
                            <a14:foregroundMark x1="97037" y1="18812" x2="97037" y2="18812"/>
                            <a14:foregroundMark x1="53630" y1="4158" x2="53630" y2="4158"/>
                            <a14:foregroundMark x1="49630" y1="4158" x2="49630" y2="4158"/>
                            <a14:foregroundMark x1="42667" y1="21584" x2="42667" y2="21584"/>
                            <a14:foregroundMark x1="41630" y1="21584" x2="41630" y2="21584"/>
                            <a14:foregroundMark x1="40296" y1="21782" x2="40296" y2="21782"/>
                            <a14:backgroundMark x1="56444" y1="3564" x2="56444" y2="3564"/>
                            <a14:backgroundMark x1="49185" y1="4554" x2="49185" y2="4554"/>
                            <a14:backgroundMark x1="61481" y1="2772" x2="61481" y2="2772"/>
                            <a14:backgroundMark x1="80148" y1="9307" x2="80148" y2="9307"/>
                            <a14:backgroundMark x1="93333" y1="31089" x2="93333" y2="31089"/>
                            <a14:backgroundMark x1="77185" y1="46337" x2="77185" y2="46337"/>
                            <a14:backgroundMark x1="72444" y1="59208" x2="72444" y2="59208"/>
                            <a14:backgroundMark x1="70667" y1="59406" x2="70667" y2="59406"/>
                            <a14:backgroundMark x1="58222" y1="2772" x2="58222" y2="2772"/>
                            <a14:backgroundMark x1="52444" y1="3564" x2="52444" y2="356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47899" y="1101510"/>
                <a:ext cx="3769720" cy="282031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393" b="91781" l="7336" r="96139">
                            <a14:foregroundMark x1="36680" y1="6393" x2="36680" y2="6393"/>
                            <a14:foregroundMark x1="92278" y1="41096" x2="92278" y2="41096"/>
                            <a14:foregroundMark x1="96139" y1="53425" x2="96139" y2="53425"/>
                            <a14:foregroundMark x1="38610" y1="92237" x2="38610" y2="92237"/>
                            <a14:foregroundMark x1="7336" y1="61644" x2="7336" y2="61644"/>
                            <a14:foregroundMark x1="23552" y1="19635" x2="23552" y2="1963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22327" y="3499859"/>
                <a:ext cx="1196082" cy="1011358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B68141-910F-DC41-951B-AEF0A5EAE5FE}"/>
                </a:ext>
              </a:extLst>
            </p:cNvPr>
            <p:cNvSpPr txBox="1"/>
            <p:nvPr/>
          </p:nvSpPr>
          <p:spPr>
            <a:xfrm>
              <a:off x="5822685" y="1710373"/>
              <a:ext cx="2641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New Genesee Section</a:t>
              </a:r>
              <a:endParaRPr lang="uk-UA" sz="16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72710" y="635000"/>
            <a:ext cx="5589146" cy="6052640"/>
            <a:chOff x="6572710" y="635000"/>
            <a:chExt cx="5589146" cy="6052640"/>
          </a:xfrm>
        </p:grpSpPr>
        <p:grpSp>
          <p:nvGrpSpPr>
            <p:cNvPr id="12" name="Group 11"/>
            <p:cNvGrpSpPr/>
            <p:nvPr/>
          </p:nvGrpSpPr>
          <p:grpSpPr>
            <a:xfrm>
              <a:off x="6572710" y="635000"/>
              <a:ext cx="5589146" cy="6052640"/>
              <a:chOff x="6602854" y="546634"/>
              <a:chExt cx="5589146" cy="605264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982" b="97725" l="3042" r="96293">
                            <a14:foregroundMark x1="33175" y1="93174" x2="33175" y2="93174"/>
                            <a14:foregroundMark x1="36597" y1="97725" x2="36597" y2="97725"/>
                            <a14:foregroundMark x1="6844" y1="95449" x2="6844" y2="95449"/>
                            <a14:foregroundMark x1="3042" y1="96132" x2="3042" y2="96132"/>
                            <a14:foregroundMark x1="72529" y1="3982" x2="72529" y2="3982"/>
                            <a14:foregroundMark x1="92871" y1="31513" x2="92871" y2="31513"/>
                            <a14:foregroundMark x1="96293" y1="26280" x2="96293" y2="26280"/>
                            <a14:foregroundMark x1="90779" y1="53129" x2="90779" y2="53129"/>
                            <a14:foregroundMark x1="79183" y1="68828" x2="79183" y2="68828"/>
                            <a14:foregroundMark x1="82414" y1="68373" x2="82414" y2="68373"/>
                            <a14:backgroundMark x1="44202" y1="46985" x2="44202" y2="46985"/>
                            <a14:backgroundMark x1="33935" y1="63140" x2="33935" y2="63140"/>
                            <a14:backgroundMark x1="32034" y1="67918" x2="32034" y2="67918"/>
                            <a14:backgroundMark x1="22529" y1="80205" x2="22529" y2="80205"/>
                            <a14:backgroundMark x1="21483" y1="83390" x2="21483" y2="83390"/>
                            <a14:backgroundMark x1="47243" y1="46303" x2="47243" y2="46303"/>
                            <a14:backgroundMark x1="65114" y1="15358" x2="65114" y2="15358"/>
                            <a14:backgroundMark x1="62452" y1="25142" x2="62452" y2="25142"/>
                            <a14:backgroundMark x1="59981" y1="31741" x2="59981" y2="31741"/>
                            <a14:backgroundMark x1="55038" y1="35381" x2="55038" y2="35381"/>
                            <a14:backgroundMark x1="51426" y1="43800" x2="51426" y2="43800"/>
                            <a14:backgroundMark x1="79753" y1="68828" x2="79753" y2="68828"/>
                            <a14:backgroundMark x1="82605" y1="69056" x2="82605" y2="69056"/>
                            <a14:backgroundMark x1="39259" y1="51991" x2="39259" y2="51991"/>
                            <a14:backgroundMark x1="29943" y1="69056" x2="29943" y2="6905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02854" y="1929256"/>
                <a:ext cx="5589146" cy="467001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98" b="99107" l="0" r="100000">
                            <a14:foregroundMark x1="74194" y1="21131" x2="74194" y2="21131"/>
                            <a14:backgroundMark x1="65689" y1="18155" x2="65689" y2="1815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62730" y="546634"/>
                <a:ext cx="1492878" cy="147098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29923" y="2146382"/>
                <a:ext cx="147684" cy="91666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B68141-910F-DC41-951B-AEF0A5EAE5FE}"/>
                </a:ext>
              </a:extLst>
            </p:cNvPr>
            <p:cNvSpPr txBox="1"/>
            <p:nvPr/>
          </p:nvSpPr>
          <p:spPr>
            <a:xfrm>
              <a:off x="9367283" y="5489412"/>
              <a:ext cx="2641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New Goodman Section</a:t>
              </a:r>
              <a:endParaRPr lang="uk-UA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9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6">
            <a:extLst>
              <a:ext uri="{FF2B5EF4-FFF2-40B4-BE49-F238E27FC236}">
                <a16:creationId xmlns:a16="http://schemas.microsoft.com/office/drawing/2014/main" id="{19C57ACF-6B3E-AB40-B316-583C5B3E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9401"/>
            <a:ext cx="10668001" cy="355599"/>
          </a:xfrm>
        </p:spPr>
        <p:txBody>
          <a:bodyPr/>
          <a:lstStyle/>
          <a:p>
            <a:r>
              <a:rPr lang="en-US" dirty="0"/>
              <a:t>PATROL STAFFING MODEL</a:t>
            </a:r>
            <a:endParaRPr lang="x-none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20229"/>
              </p:ext>
            </p:extLst>
          </p:nvPr>
        </p:nvGraphicFramePr>
        <p:xfrm>
          <a:off x="556953" y="3394364"/>
          <a:ext cx="5461460" cy="273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498">
                  <a:extLst>
                    <a:ext uri="{9D8B030D-6E8A-4147-A177-3AD203B41FA5}">
                      <a16:colId xmlns:a16="http://schemas.microsoft.com/office/drawing/2014/main" val="3409815939"/>
                    </a:ext>
                  </a:extLst>
                </a:gridCol>
                <a:gridCol w="645479">
                  <a:extLst>
                    <a:ext uri="{9D8B030D-6E8A-4147-A177-3AD203B41FA5}">
                      <a16:colId xmlns:a16="http://schemas.microsoft.com/office/drawing/2014/main" val="2798638914"/>
                    </a:ext>
                  </a:extLst>
                </a:gridCol>
                <a:gridCol w="641023">
                  <a:extLst>
                    <a:ext uri="{9D8B030D-6E8A-4147-A177-3AD203B41FA5}">
                      <a16:colId xmlns:a16="http://schemas.microsoft.com/office/drawing/2014/main" val="3477590564"/>
                    </a:ext>
                  </a:extLst>
                </a:gridCol>
                <a:gridCol w="641022">
                  <a:extLst>
                    <a:ext uri="{9D8B030D-6E8A-4147-A177-3AD203B41FA5}">
                      <a16:colId xmlns:a16="http://schemas.microsoft.com/office/drawing/2014/main" val="1725513873"/>
                    </a:ext>
                  </a:extLst>
                </a:gridCol>
                <a:gridCol w="1314438">
                  <a:extLst>
                    <a:ext uri="{9D8B030D-6E8A-4147-A177-3AD203B41FA5}">
                      <a16:colId xmlns:a16="http://schemas.microsoft.com/office/drawing/2014/main" val="3580817365"/>
                    </a:ext>
                  </a:extLst>
                </a:gridCol>
              </a:tblGrid>
              <a:tr h="492230">
                <a:tc>
                  <a:txBody>
                    <a:bodyPr/>
                    <a:lstStyle/>
                    <a:p>
                      <a:r>
                        <a:rPr lang="en-US" sz="1800" dirty="0"/>
                        <a:t>Officers</a:t>
                      </a:r>
                      <a:r>
                        <a:rPr lang="en-US" sz="1800" baseline="0" dirty="0"/>
                        <a:t> by Section/Platoon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98367"/>
                  </a:ext>
                </a:extLst>
              </a:tr>
              <a:tr h="435005">
                <a:tc>
                  <a:txBody>
                    <a:bodyPr/>
                    <a:lstStyle/>
                    <a:p>
                      <a:r>
                        <a:rPr lang="en-US" sz="1800" dirty="0"/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90 (75)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66823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r>
                        <a:rPr lang="en-US" sz="1800" dirty="0"/>
                        <a:t>Genesee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 (60)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38789"/>
                  </a:ext>
                </a:extLst>
              </a:tr>
              <a:tr h="444382">
                <a:tc>
                  <a:txBody>
                    <a:bodyPr/>
                    <a:lstStyle/>
                    <a:p>
                      <a:r>
                        <a:rPr lang="en-US" sz="1800" dirty="0"/>
                        <a:t>Goodman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 (60)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95980"/>
                  </a:ext>
                </a:extLst>
              </a:tr>
              <a:tr h="418744">
                <a:tc>
                  <a:txBody>
                    <a:bodyPr/>
                    <a:lstStyle/>
                    <a:p>
                      <a:r>
                        <a:rPr lang="en-US" sz="1800" dirty="0"/>
                        <a:t>Clinton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96 (81)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4365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357 (276)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8443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64278" y="1104610"/>
          <a:ext cx="998358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697">
                  <a:extLst>
                    <a:ext uri="{9D8B030D-6E8A-4147-A177-3AD203B41FA5}">
                      <a16:colId xmlns:a16="http://schemas.microsoft.com/office/drawing/2014/main" val="380724832"/>
                    </a:ext>
                  </a:extLst>
                </a:gridCol>
                <a:gridCol w="2585258">
                  <a:extLst>
                    <a:ext uri="{9D8B030D-6E8A-4147-A177-3AD203B41FA5}">
                      <a16:colId xmlns:a16="http://schemas.microsoft.com/office/drawing/2014/main" val="420727589"/>
                    </a:ext>
                  </a:extLst>
                </a:gridCol>
                <a:gridCol w="2435631">
                  <a:extLst>
                    <a:ext uri="{9D8B030D-6E8A-4147-A177-3AD203B41FA5}">
                      <a16:colId xmlns:a16="http://schemas.microsoft.com/office/drawing/2014/main" val="3463071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Patrol Officer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7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Assigned (all</a:t>
                      </a:r>
                      <a:r>
                        <a:rPr lang="en-US" baseline="0" dirty="0"/>
                        <a:t> wheels)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 (10% vacancy)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289 (21% vacancy)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96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Daily Assigned (2/3 wheels)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On-Duty Level (based on 64.4% show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1612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247688" y="3394363"/>
          <a:ext cx="5461460" cy="273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498">
                  <a:extLst>
                    <a:ext uri="{9D8B030D-6E8A-4147-A177-3AD203B41FA5}">
                      <a16:colId xmlns:a16="http://schemas.microsoft.com/office/drawing/2014/main" val="2606930141"/>
                    </a:ext>
                  </a:extLst>
                </a:gridCol>
                <a:gridCol w="756458">
                  <a:extLst>
                    <a:ext uri="{9D8B030D-6E8A-4147-A177-3AD203B41FA5}">
                      <a16:colId xmlns:a16="http://schemas.microsoft.com/office/drawing/2014/main" val="142211977"/>
                    </a:ext>
                  </a:extLst>
                </a:gridCol>
                <a:gridCol w="705805">
                  <a:extLst>
                    <a:ext uri="{9D8B030D-6E8A-4147-A177-3AD203B41FA5}">
                      <a16:colId xmlns:a16="http://schemas.microsoft.com/office/drawing/2014/main" val="4110669201"/>
                    </a:ext>
                  </a:extLst>
                </a:gridCol>
                <a:gridCol w="687407">
                  <a:extLst>
                    <a:ext uri="{9D8B030D-6E8A-4147-A177-3AD203B41FA5}">
                      <a16:colId xmlns:a16="http://schemas.microsoft.com/office/drawing/2014/main" val="4179608556"/>
                    </a:ext>
                  </a:extLst>
                </a:gridCol>
                <a:gridCol w="1092292">
                  <a:extLst>
                    <a:ext uri="{9D8B030D-6E8A-4147-A177-3AD203B41FA5}">
                      <a16:colId xmlns:a16="http://schemas.microsoft.com/office/drawing/2014/main" val="2817860410"/>
                    </a:ext>
                  </a:extLst>
                </a:gridCol>
              </a:tblGrid>
              <a:tr h="49223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Sergeants by Section/Platoon</a:t>
                      </a:r>
                      <a:r>
                        <a:rPr lang="en-US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44224"/>
                  </a:ext>
                </a:extLst>
              </a:tr>
              <a:tr h="435005">
                <a:tc>
                  <a:txBody>
                    <a:bodyPr/>
                    <a:lstStyle/>
                    <a:p>
                      <a:r>
                        <a:rPr lang="en-US" sz="1800" dirty="0"/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27365"/>
                  </a:ext>
                </a:extLst>
              </a:tr>
              <a:tr h="429886">
                <a:tc>
                  <a:txBody>
                    <a:bodyPr/>
                    <a:lstStyle/>
                    <a:p>
                      <a:r>
                        <a:rPr lang="en-US" sz="1800" dirty="0"/>
                        <a:t>Genesee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07603"/>
                  </a:ext>
                </a:extLst>
              </a:tr>
              <a:tr h="444382">
                <a:tc>
                  <a:txBody>
                    <a:bodyPr/>
                    <a:lstStyle/>
                    <a:p>
                      <a:r>
                        <a:rPr lang="en-US" sz="1800" dirty="0"/>
                        <a:t>Goodman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89675"/>
                  </a:ext>
                </a:extLst>
              </a:tr>
              <a:tr h="418744">
                <a:tc>
                  <a:txBody>
                    <a:bodyPr/>
                    <a:lstStyle/>
                    <a:p>
                      <a:r>
                        <a:rPr lang="en-US" sz="1800" dirty="0"/>
                        <a:t>Clinton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76339"/>
                  </a:ext>
                </a:extLst>
              </a:tr>
              <a:tr h="289547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01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4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9402"/>
            <a:ext cx="12192000" cy="259787"/>
          </a:xfrm>
        </p:spPr>
        <p:txBody>
          <a:bodyPr/>
          <a:lstStyle/>
          <a:p>
            <a:r>
              <a:rPr lang="en-US" dirty="0"/>
              <a:t>NEW SPECIAL OPERATIONS BUREAU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447887" y="1188098"/>
            <a:ext cx="11289843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Led by a Deputy Chief</a:t>
            </a:r>
          </a:p>
          <a:p>
            <a:pPr marL="800100" lvl="1" indent="-342900" defTabSz="914446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Tactical Section reports directly to the Deputy Chief</a:t>
            </a:r>
          </a:p>
          <a:p>
            <a:pPr marL="342900" indent="-342900" defTabSz="914446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Two new Divisions are created: Investigations and Community Affairs</a:t>
            </a:r>
          </a:p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Community Affairs Division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Violence Prevention Section</a:t>
            </a:r>
          </a:p>
          <a:p>
            <a:pPr marL="800100" lvl="1" indent="-342900" defTabSz="914446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Neighborhood Service Section</a:t>
            </a:r>
          </a:p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30" dirty="0">
                <a:solidFill>
                  <a:schemeClr val="accent2"/>
                </a:solidFill>
                <a:latin typeface="Montserrat Bold"/>
              </a:rPr>
              <a:t>Investigations Division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Major Crimes Section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Special Investigations Section</a:t>
            </a:r>
          </a:p>
          <a:p>
            <a:pPr marL="800100" lvl="1" indent="-342900" defTabSz="91444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 Bold"/>
              </a:rPr>
              <a:t>Criminal Investigations Section</a:t>
            </a:r>
          </a:p>
          <a:p>
            <a:pPr marL="342900" indent="-342900" defTabSz="914446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130" dirty="0">
              <a:solidFill>
                <a:schemeClr val="accent2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05177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F65F0-B72A-4476-AE0A-A8A1F552A3D5}"/>
              </a:ext>
            </a:extLst>
          </p:cNvPr>
          <p:cNvSpPr txBox="1"/>
          <p:nvPr/>
        </p:nvSpPr>
        <p:spPr>
          <a:xfrm flipH="1">
            <a:off x="245097" y="207390"/>
            <a:ext cx="375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en-US" sz="2400" dirty="0">
                <a:solidFill>
                  <a:schemeClr val="bg2"/>
                </a:solidFill>
                <a:latin typeface="Montserrat Bold"/>
              </a:rPr>
              <a:t>ORGANIZATIONAL</a:t>
            </a:r>
            <a:br>
              <a:rPr lang="en-US" sz="2400" dirty="0">
                <a:solidFill>
                  <a:schemeClr val="bg2"/>
                </a:solidFill>
                <a:latin typeface="Montserrat Bold"/>
              </a:rPr>
            </a:br>
            <a:r>
              <a:rPr lang="en-US" sz="2400" dirty="0">
                <a:solidFill>
                  <a:schemeClr val="bg2"/>
                </a:solidFill>
                <a:latin typeface="Montserrat Bold"/>
              </a:rPr>
              <a:t>CHART: SPECIAL OPERATIONS BUREAU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AD1DF2-FB5F-8E4E-BD70-F39B55F71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280352"/>
              </p:ext>
            </p:extLst>
          </p:nvPr>
        </p:nvGraphicFramePr>
        <p:xfrm>
          <a:off x="1863969" y="385321"/>
          <a:ext cx="10918778" cy="621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55999"/>
      </p:ext>
    </p:extLst>
  </p:cSld>
  <p:clrMapOvr>
    <a:masterClrMapping/>
  </p:clrMapOvr>
</p:sld>
</file>

<file path=ppt/theme/theme1.xml><?xml version="1.0" encoding="utf-8"?>
<a:theme xmlns:a="http://schemas.openxmlformats.org/drawingml/2006/main" name="GENARAL LAYOUTS">
  <a:themeElements>
    <a:clrScheme name="MNML-COLOR-06">
      <a:dk1>
        <a:srgbClr val="171C30"/>
      </a:dk1>
      <a:lt1>
        <a:srgbClr val="FFFFFF"/>
      </a:lt1>
      <a:dk2>
        <a:srgbClr val="858591"/>
      </a:dk2>
      <a:lt2>
        <a:srgbClr val="C0C0C8"/>
      </a:lt2>
      <a:accent1>
        <a:srgbClr val="636EE8"/>
      </a:accent1>
      <a:accent2>
        <a:srgbClr val="171C30"/>
      </a:accent2>
      <a:accent3>
        <a:srgbClr val="8B8B9A"/>
      </a:accent3>
      <a:accent4>
        <a:srgbClr val="C0C0C8"/>
      </a:accent4>
      <a:accent5>
        <a:srgbClr val="D9D9DE"/>
      </a:accent5>
      <a:accent6>
        <a:srgbClr val="E5E5E9"/>
      </a:accent6>
      <a:hlink>
        <a:srgbClr val="171C30"/>
      </a:hlink>
      <a:folHlink>
        <a:srgbClr val="858591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tx1"/>
          </a:solidFill>
          <a:bevel/>
          <a:headEnd type="oval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4B153544AB24686F9AB98CFF3C563" ma:contentTypeVersion="24" ma:contentTypeDescription="Create a new document." ma:contentTypeScope="" ma:versionID="7550affe4c6341a0c066fe2094c99bf5">
  <xsd:schema xmlns:xsd="http://www.w3.org/2001/XMLSchema" xmlns:xs="http://www.w3.org/2001/XMLSchema" xmlns:p="http://schemas.microsoft.com/office/2006/metadata/properties" xmlns:ns1="http://schemas.microsoft.com/sharepoint/v3" xmlns:ns2="f53c6d89-d642-4d28-908e-2fae5b8d2de7" xmlns:ns3="0e375ab1-d0b2-4e6a-a912-51844d33bcf6" xmlns:ns4="5e33935e-a72a-47e7-9c6f-04820e3b18e0" targetNamespace="http://schemas.microsoft.com/office/2006/metadata/properties" ma:root="true" ma:fieldsID="e5ce8b96790dcb5a94a31f14d112a332" ns1:_="" ns2:_="" ns3:_="" ns4:_="">
    <xsd:import namespace="http://schemas.microsoft.com/sharepoint/v3"/>
    <xsd:import namespace="f53c6d89-d642-4d28-908e-2fae5b8d2de7"/>
    <xsd:import namespace="0e375ab1-d0b2-4e6a-a912-51844d33bcf6"/>
    <xsd:import namespace="5e33935e-a72a-47e7-9c6f-04820e3b18e0"/>
    <xsd:element name="properties">
      <xsd:complexType>
        <xsd:sequence>
          <xsd:element name="documentManagement">
            <xsd:complexType>
              <xsd:all>
                <xsd:element ref="ns2:FileTyp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g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Department" minOccurs="0"/>
                <xsd:element ref="ns2:fd05e7e657814e88880a60f7de1e41e5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c6d89-d642-4d28-908e-2fae5b8d2de7" elementFormDefault="qualified">
    <xsd:import namespace="http://schemas.microsoft.com/office/2006/documentManagement/types"/>
    <xsd:import namespace="http://schemas.microsoft.com/office/infopath/2007/PartnerControls"/>
    <xsd:element name="FileType" ma:index="8" nillable="true" ma:displayName="File Type" ma:format="Dropdown" ma:internalName="FileType">
      <xsd:simpleType>
        <xsd:restriction base="dms:Choice">
          <xsd:enumeration value="News Release"/>
          <xsd:enumeration value="Media Advisory"/>
          <xsd:enumeration value="Speech"/>
          <xsd:enumeration value="Presentation"/>
          <xsd:enumeration value="Recognition"/>
          <xsd:enumeration value="Lett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a73e0b-e740-469a-bc5e-ebb936d76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partment" ma:index="25" nillable="true" ma:displayName="Department" ma:format="Dropdown" ma:internalName="Department">
      <xsd:simpleType>
        <xsd:restriction base="dms:Choice">
          <xsd:enumeration value="Mayor"/>
          <xsd:enumeration value="DRHS"/>
          <xsd:enumeration value="Police"/>
        </xsd:restriction>
      </xsd:simpleType>
    </xsd:element>
    <xsd:element name="fd05e7e657814e88880a60f7de1e41e5" ma:index="27" nillable="true" ma:taxonomy="true" ma:internalName="fd05e7e657814e88880a60f7de1e41e5" ma:taxonomyFieldName="Test" ma:displayName="Test" ma:default="" ma:fieldId="{fd05e7e6-5781-4e88-880a-60f7de1e41e5}" ma:taxonomyMulti="true" ma:sspId="cca73e0b-e740-469a-bc5e-ebb936d76585" ma:termSetId="633bbfe1-4405-4c16-a912-92fb60cc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75ab1-d0b2-4e6a-a912-51844d33bcf6" elementFormDefault="qualified">
    <xsd:import namespace="http://schemas.microsoft.com/office/2006/documentManagement/types"/>
    <xsd:import namespace="http://schemas.microsoft.com/office/infopath/2007/PartnerControls"/>
    <xsd:element name="Tags" ma:index="13" nillable="true" ma:displayName="Tags" ma:description="Custom columns for Communications" ma:format="Dropdown" ma:internalName="Tags">
      <xsd:simpleType>
        <xsd:restriction base="dms:Choice">
          <xsd:enumeration value="Holiday Village"/>
          <xsd:enumeration value="RPD"/>
          <xsd:enumeration value="PAB"/>
          <xsd:enumeration value="Weather"/>
          <xsd:enumeration value="Jazz Fest"/>
          <xsd:enumeration value="Downtown Development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3935e-a72a-47e7-9c6f-04820e3b18e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29735d8-420b-4fab-9acf-1403a3f8a147}" ma:internalName="TaxCatchAll" ma:showField="CatchAllData" ma:web="0e375ab1-d0b2-4e6a-a912-51844d33bc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COR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epartment xmlns="f53c6d89-d642-4d28-908e-2fae5b8d2de7" xsi:nil="true"/>
    <FileType xmlns="f53c6d89-d642-4d28-908e-2fae5b8d2de7" xsi:nil="true"/>
    <_ip_UnifiedCompliancePolicyProperties xmlns="http://schemas.microsoft.com/sharepoint/v3" xsi:nil="true"/>
    <lcf76f155ced4ddcb4097134ff3c332f xmlns="f53c6d89-d642-4d28-908e-2fae5b8d2de7">
      <Terms xmlns="http://schemas.microsoft.com/office/infopath/2007/PartnerControls"/>
    </lcf76f155ced4ddcb4097134ff3c332f>
    <fd05e7e657814e88880a60f7de1e41e5 xmlns="f53c6d89-d642-4d28-908e-2fae5b8d2de7">
      <Terms xmlns="http://schemas.microsoft.com/office/infopath/2007/PartnerControls"/>
    </fd05e7e657814e88880a60f7de1e41e5>
    <TaxCatchAll xmlns="5e33935e-a72a-47e7-9c6f-04820e3b18e0" xsi:nil="true"/>
    <Tags xmlns="0e375ab1-d0b2-4e6a-a912-51844d33bcf6" xsi:nil="true"/>
    <SharedWithUsers xmlns="0e375ab1-d0b2-4e6a-a912-51844d33bcf6">
      <UserInfo>
        <DisplayName>Capuano, Ted R.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74952-31FA-4C97-84AE-F3C5E8C19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3c6d89-d642-4d28-908e-2fae5b8d2de7"/>
    <ds:schemaRef ds:uri="0e375ab1-d0b2-4e6a-a912-51844d33bcf6"/>
    <ds:schemaRef ds:uri="5e33935e-a72a-47e7-9c6f-04820e3b18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EF54A-0949-48B9-A4FE-A80771A16039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e33935e-a72a-47e7-9c6f-04820e3b18e0"/>
    <ds:schemaRef ds:uri="http://schemas.microsoft.com/office/2006/documentManagement/types"/>
    <ds:schemaRef ds:uri="0e375ab1-d0b2-4e6a-a912-51844d33bcf6"/>
    <ds:schemaRef ds:uri="f53c6d89-d642-4d28-908e-2fae5b8d2de7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3DBC2E-C194-4B7C-AC7C-C39E9EDE3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1268</Words>
  <Application>Microsoft Office PowerPoint</Application>
  <PresentationFormat>Widescreen</PresentationFormat>
  <Paragraphs>327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Montserrat</vt:lpstr>
      <vt:lpstr>Montserrat Bold</vt:lpstr>
      <vt:lpstr>Wingdings</vt:lpstr>
      <vt:lpstr>GENARAL LAYOUTS</vt:lpstr>
      <vt:lpstr>PowerPoint Presentation</vt:lpstr>
      <vt:lpstr>PowerPoint Presentation</vt:lpstr>
      <vt:lpstr>PowerPoint Presentation</vt:lpstr>
      <vt:lpstr>PowerPoint Presentation</vt:lpstr>
      <vt:lpstr>NEW OPERATIONS BUREAU</vt:lpstr>
      <vt:lpstr>4-QUADRANT PATROL DESIGN</vt:lpstr>
      <vt:lpstr>PATROL STAFFING MODEL</vt:lpstr>
      <vt:lpstr>NEW SPECIAL OPERATIONS BUREAU</vt:lpstr>
      <vt:lpstr>PowerPoint Presentation</vt:lpstr>
      <vt:lpstr>NEW INVESTIGATIONS DIVISION</vt:lpstr>
      <vt:lpstr>NEW COMMUNITY RELATIONS DIVISION</vt:lpstr>
      <vt:lpstr>NEW COMMUNITY RELATIONS DIVISION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Petitti, Nicholas J.</dc:creator>
  <cp:lastModifiedBy>Pierce, Barbara J.</cp:lastModifiedBy>
  <cp:revision>92</cp:revision>
  <cp:lastPrinted>2023-04-21T14:22:02Z</cp:lastPrinted>
  <dcterms:created xsi:type="dcterms:W3CDTF">2022-01-09T16:39:30Z</dcterms:created>
  <dcterms:modified xsi:type="dcterms:W3CDTF">2023-10-06T21:15:03Z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0x010100D494B153544AB24686F9AB98CFF3C563</vt:lpwstr>
  </property>
  <property fmtid="{D5CDD505-2E9C-101B-9397-08002B2CF9AE}" pid="3" name="MediaServiceImageTags">
    <vt:lpwstr/>
  </property>
  <property fmtid="{D5CDD505-2E9C-101B-9397-08002B2CF9AE}" pid="4" name="Test">
    <vt:lpwstr/>
  </property>
</Properties>
</file>